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6414"/>
    <a:srgbClr val="E42489"/>
    <a:srgbClr val="DA2EC6"/>
    <a:srgbClr val="3B90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2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48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495D-3945-43E5-A152-1266F0218AE2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6F2B-6CB5-4A54-9308-522FFE721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727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495D-3945-43E5-A152-1266F0218AE2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6F2B-6CB5-4A54-9308-522FFE721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44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495D-3945-43E5-A152-1266F0218AE2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6F2B-6CB5-4A54-9308-522FFE721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934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495D-3945-43E5-A152-1266F0218AE2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6F2B-6CB5-4A54-9308-522FFE721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387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495D-3945-43E5-A152-1266F0218AE2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6F2B-6CB5-4A54-9308-522FFE721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38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495D-3945-43E5-A152-1266F0218AE2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6F2B-6CB5-4A54-9308-522FFE721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806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495D-3945-43E5-A152-1266F0218AE2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6F2B-6CB5-4A54-9308-522FFE721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49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495D-3945-43E5-A152-1266F0218AE2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6F2B-6CB5-4A54-9308-522FFE721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678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495D-3945-43E5-A152-1266F0218AE2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6F2B-6CB5-4A54-9308-522FFE721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34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495D-3945-43E5-A152-1266F0218AE2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6F2B-6CB5-4A54-9308-522FFE721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02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495D-3945-43E5-A152-1266F0218AE2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6F2B-6CB5-4A54-9308-522FFE721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002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C495D-3945-43E5-A152-1266F0218AE2}" type="datetimeFigureOut">
              <a:rPr lang="en-US" smtClean="0"/>
              <a:pPr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76F2B-6CB5-4A54-9308-522FFE721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155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"/><Relationship Id="rId3" Type="http://schemas.openxmlformats.org/officeDocument/2006/relationships/image" Target="../media/image2.tif"/><Relationship Id="rId7" Type="http://schemas.openxmlformats.org/officeDocument/2006/relationships/image" Target="../media/image6.t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>
            <a:extLst>
              <a:ext uri="{FF2B5EF4-FFF2-40B4-BE49-F238E27FC236}">
                <a16:creationId xmlns:a16="http://schemas.microsoft.com/office/drawing/2014/main" id="{3936E01E-A00B-4B38-8798-6C699B5DD4B8}"/>
              </a:ext>
            </a:extLst>
          </p:cNvPr>
          <p:cNvGrpSpPr/>
          <p:nvPr/>
        </p:nvGrpSpPr>
        <p:grpSpPr>
          <a:xfrm>
            <a:off x="636807" y="-40667"/>
            <a:ext cx="8606648" cy="6185020"/>
            <a:chOff x="636807" y="-40667"/>
            <a:chExt cx="8606648" cy="6185020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6898F11D-4F1C-44A1-A696-B25A118B49E2}"/>
                </a:ext>
              </a:extLst>
            </p:cNvPr>
            <p:cNvGrpSpPr/>
            <p:nvPr/>
          </p:nvGrpSpPr>
          <p:grpSpPr>
            <a:xfrm>
              <a:off x="636807" y="-40667"/>
              <a:ext cx="8606648" cy="6185020"/>
              <a:chOff x="636807" y="-40667"/>
              <a:chExt cx="8606648" cy="6185020"/>
            </a:xfrm>
          </p:grpSpPr>
          <p:sp>
            <p:nvSpPr>
              <p:cNvPr id="3" name="AutoShape 4">
                <a:extLst>
                  <a:ext uri="{FF2B5EF4-FFF2-40B4-BE49-F238E27FC236}">
                    <a16:creationId xmlns:a16="http://schemas.microsoft.com/office/drawing/2014/main" id="{83415459-ACDA-4280-9391-922BF9689BBE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3860012" y="2301515"/>
                <a:ext cx="2342734" cy="18045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1000">
                  <a:latin typeface="Arial"/>
                  <a:cs typeface="Arial"/>
                </a:endParaRPr>
              </a:p>
            </p:txBody>
          </p:sp>
          <p:sp>
            <p:nvSpPr>
              <p:cNvPr id="4" name="Rectangle 6">
                <a:extLst>
                  <a:ext uri="{FF2B5EF4-FFF2-40B4-BE49-F238E27FC236}">
                    <a16:creationId xmlns:a16="http://schemas.microsoft.com/office/drawing/2014/main" id="{8D794284-F9DA-4F61-A15D-6157E08A0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0012" y="2301515"/>
                <a:ext cx="2342734" cy="18045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1000">
                  <a:latin typeface="Arial"/>
                  <a:cs typeface="Arial"/>
                </a:endParaRPr>
              </a:p>
            </p:txBody>
          </p:sp>
          <p:sp>
            <p:nvSpPr>
              <p:cNvPr id="158" name="AutoShape 3">
                <a:extLst>
                  <a:ext uri="{FF2B5EF4-FFF2-40B4-BE49-F238E27FC236}">
                    <a16:creationId xmlns:a16="http://schemas.microsoft.com/office/drawing/2014/main" id="{AA3C9F57-7CFF-4B11-8739-F44C61CBA9BD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203887" y="2233842"/>
                <a:ext cx="1982110" cy="1756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1000">
                  <a:latin typeface="Arial"/>
                  <a:cs typeface="Arial"/>
                </a:endParaRPr>
              </a:p>
            </p:txBody>
          </p:sp>
          <p:sp>
            <p:nvSpPr>
              <p:cNvPr id="243" name="TextBox 242">
                <a:extLst>
                  <a:ext uri="{FF2B5EF4-FFF2-40B4-BE49-F238E27FC236}">
                    <a16:creationId xmlns:a16="http://schemas.microsoft.com/office/drawing/2014/main" id="{EBB16242-E215-41A8-81AA-D33B5E9BBAF6}"/>
                  </a:ext>
                </a:extLst>
              </p:cNvPr>
              <p:cNvSpPr txBox="1"/>
              <p:nvPr/>
            </p:nvSpPr>
            <p:spPr>
              <a:xfrm flipH="1">
                <a:off x="6935324" y="-40667"/>
                <a:ext cx="23081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SUPPLEMENTARY FIGURE 2</a:t>
                </a:r>
              </a:p>
            </p:txBody>
          </p: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A040B375-C266-4EC5-ACAE-CB06D306CA55}"/>
                  </a:ext>
                </a:extLst>
              </p:cNvPr>
              <p:cNvGrpSpPr/>
              <p:nvPr/>
            </p:nvGrpSpPr>
            <p:grpSpPr>
              <a:xfrm>
                <a:off x="5319323" y="682834"/>
                <a:ext cx="1892500" cy="1685373"/>
                <a:chOff x="1849518" y="2207032"/>
                <a:chExt cx="1892500" cy="1685373"/>
              </a:xfrm>
            </p:grpSpPr>
            <p:grpSp>
              <p:nvGrpSpPr>
                <p:cNvPr id="227" name="Group 226">
                  <a:extLst>
                    <a:ext uri="{FF2B5EF4-FFF2-40B4-BE49-F238E27FC236}">
                      <a16:creationId xmlns:a16="http://schemas.microsoft.com/office/drawing/2014/main" id="{E2AD46A8-3569-4859-909B-F810869E941F}"/>
                    </a:ext>
                  </a:extLst>
                </p:cNvPr>
                <p:cNvGrpSpPr/>
                <p:nvPr/>
              </p:nvGrpSpPr>
              <p:grpSpPr>
                <a:xfrm>
                  <a:off x="1849518" y="2207032"/>
                  <a:ext cx="1842160" cy="1685373"/>
                  <a:chOff x="1849518" y="2207032"/>
                  <a:chExt cx="1842160" cy="1685373"/>
                </a:xfrm>
              </p:grpSpPr>
              <p:sp>
                <p:nvSpPr>
                  <p:cNvPr id="256" name="Rectangle 18">
                    <a:extLst>
                      <a:ext uri="{FF2B5EF4-FFF2-40B4-BE49-F238E27FC236}">
                        <a16:creationId xmlns:a16="http://schemas.microsoft.com/office/drawing/2014/main" id="{3D54EF13-69B1-4DFD-8041-4A8006F96F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3426939" y="3738516"/>
                    <a:ext cx="213963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60h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57" name="Rectangle 10">
                    <a:extLst>
                      <a:ext uri="{FF2B5EF4-FFF2-40B4-BE49-F238E27FC236}">
                        <a16:creationId xmlns:a16="http://schemas.microsoft.com/office/drawing/2014/main" id="{ADAF0353-3FA0-4499-BB2E-80AB95D260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2500527" y="3730022"/>
                    <a:ext cx="142642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0h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58" name="Rectangle 12">
                    <a:extLst>
                      <a:ext uri="{FF2B5EF4-FFF2-40B4-BE49-F238E27FC236}">
                        <a16:creationId xmlns:a16="http://schemas.microsoft.com/office/drawing/2014/main" id="{CAF68609-1811-4561-BF26-853CD3D8C5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2699146" y="3738517"/>
                    <a:ext cx="213963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12h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59" name="Rectangle 14">
                    <a:extLst>
                      <a:ext uri="{FF2B5EF4-FFF2-40B4-BE49-F238E27FC236}">
                        <a16:creationId xmlns:a16="http://schemas.microsoft.com/office/drawing/2014/main" id="{B87A11B7-F3B3-461D-8C45-24D69265977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2942281" y="3738517"/>
                    <a:ext cx="213963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24h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60" name="Rectangle 16">
                    <a:extLst>
                      <a:ext uri="{FF2B5EF4-FFF2-40B4-BE49-F238E27FC236}">
                        <a16:creationId xmlns:a16="http://schemas.microsoft.com/office/drawing/2014/main" id="{7B0F4B63-EEC6-4B70-B9DA-C09AA562E4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3183805" y="3738517"/>
                    <a:ext cx="213963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48h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25" name="Rectangle 7">
                    <a:extLst>
                      <a:ext uri="{FF2B5EF4-FFF2-40B4-BE49-F238E27FC236}">
                        <a16:creationId xmlns:a16="http://schemas.microsoft.com/office/drawing/2014/main" id="{A66ECA0D-43C5-43D7-BCA9-72EFAD7E8E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49518" y="2207032"/>
                    <a:ext cx="272510" cy="18466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200" b="1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S2c</a:t>
                    </a:r>
                    <a:endParaRPr lang="en-US" sz="1200" b="1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60" name="Rectangle 6">
                    <a:extLst>
                      <a:ext uri="{FF2B5EF4-FFF2-40B4-BE49-F238E27FC236}">
                        <a16:creationId xmlns:a16="http://schemas.microsoft.com/office/drawing/2014/main" id="{6CDD83A2-61B2-420D-9241-DB0CD76756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77614" y="2546954"/>
                    <a:ext cx="1214063" cy="11238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62" name="Line 8">
                    <a:extLst>
                      <a:ext uri="{FF2B5EF4-FFF2-40B4-BE49-F238E27FC236}">
                        <a16:creationId xmlns:a16="http://schemas.microsoft.com/office/drawing/2014/main" id="{256F9E24-0949-4EFE-AA8F-F5F0D0F8521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77614" y="3667116"/>
                    <a:ext cx="1214063" cy="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63" name="Line 9">
                    <a:extLst>
                      <a:ext uri="{FF2B5EF4-FFF2-40B4-BE49-F238E27FC236}">
                        <a16:creationId xmlns:a16="http://schemas.microsoft.com/office/drawing/2014/main" id="{D4C15387-CE1C-406C-9DFF-F8924D04869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598376" y="3667116"/>
                    <a:ext cx="0" cy="31554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65" name="Line 11">
                    <a:extLst>
                      <a:ext uri="{FF2B5EF4-FFF2-40B4-BE49-F238E27FC236}">
                        <a16:creationId xmlns:a16="http://schemas.microsoft.com/office/drawing/2014/main" id="{C0A43387-B78A-447A-9C90-15247789F37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43099" y="3667116"/>
                    <a:ext cx="0" cy="31554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67" name="Line 13">
                    <a:extLst>
                      <a:ext uri="{FF2B5EF4-FFF2-40B4-BE49-F238E27FC236}">
                        <a16:creationId xmlns:a16="http://schemas.microsoft.com/office/drawing/2014/main" id="{BAC03790-8860-4FD9-9027-2F11995FC2D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084646" y="3667116"/>
                    <a:ext cx="0" cy="31554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69" name="Line 15">
                    <a:extLst>
                      <a:ext uri="{FF2B5EF4-FFF2-40B4-BE49-F238E27FC236}">
                        <a16:creationId xmlns:a16="http://schemas.microsoft.com/office/drawing/2014/main" id="{2A50C100-7C54-42D2-A387-0617DE6A218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27780" y="3667116"/>
                    <a:ext cx="0" cy="31554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73" name="Line 19">
                    <a:extLst>
                      <a:ext uri="{FF2B5EF4-FFF2-40B4-BE49-F238E27FC236}">
                        <a16:creationId xmlns:a16="http://schemas.microsoft.com/office/drawing/2014/main" id="{9DEB7AD9-AD99-49FE-9EE6-0C52ACF016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77614" y="2546954"/>
                    <a:ext cx="0" cy="1120163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74" name="Line 20">
                    <a:extLst>
                      <a:ext uri="{FF2B5EF4-FFF2-40B4-BE49-F238E27FC236}">
                        <a16:creationId xmlns:a16="http://schemas.microsoft.com/office/drawing/2014/main" id="{4FF7C6C1-A514-4A3B-86F4-2239ACE0FBD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53462" y="3667116"/>
                    <a:ext cx="24152" cy="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75" name="Rectangle 21">
                    <a:extLst>
                      <a:ext uri="{FF2B5EF4-FFF2-40B4-BE49-F238E27FC236}">
                        <a16:creationId xmlns:a16="http://schemas.microsoft.com/office/drawing/2014/main" id="{76C4E9A3-0FD6-4EB3-816B-5C6FF605FC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57238" y="3587018"/>
                    <a:ext cx="70532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r"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0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76" name="Line 22">
                    <a:extLst>
                      <a:ext uri="{FF2B5EF4-FFF2-40B4-BE49-F238E27FC236}">
                        <a16:creationId xmlns:a16="http://schemas.microsoft.com/office/drawing/2014/main" id="{BB47ABF5-BD57-40D1-A6E0-9AFA9064116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53462" y="3442598"/>
                    <a:ext cx="24152" cy="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77" name="Rectangle 23">
                    <a:extLst>
                      <a:ext uri="{FF2B5EF4-FFF2-40B4-BE49-F238E27FC236}">
                        <a16:creationId xmlns:a16="http://schemas.microsoft.com/office/drawing/2014/main" id="{2297C186-87BB-41B2-BF0B-7AB20E2E64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1513" y="3363714"/>
                    <a:ext cx="222202" cy="15170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0.1</a:t>
                    </a:r>
                    <a:endParaRPr lang="en-US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78" name="Line 24">
                    <a:extLst>
                      <a:ext uri="{FF2B5EF4-FFF2-40B4-BE49-F238E27FC236}">
                        <a16:creationId xmlns:a16="http://schemas.microsoft.com/office/drawing/2014/main" id="{0012D4D2-7FB8-40E1-9CA2-9C999AE83AF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53462" y="3219294"/>
                    <a:ext cx="24152" cy="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79" name="Rectangle 25">
                    <a:extLst>
                      <a:ext uri="{FF2B5EF4-FFF2-40B4-BE49-F238E27FC236}">
                        <a16:creationId xmlns:a16="http://schemas.microsoft.com/office/drawing/2014/main" id="{D7BD408E-D33C-4B25-8522-AE0A4B3860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1513" y="3139196"/>
                    <a:ext cx="222202" cy="15170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0.2</a:t>
                    </a:r>
                    <a:endParaRPr lang="en-US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80" name="Line 26">
                    <a:extLst>
                      <a:ext uri="{FF2B5EF4-FFF2-40B4-BE49-F238E27FC236}">
                        <a16:creationId xmlns:a16="http://schemas.microsoft.com/office/drawing/2014/main" id="{813EC223-5622-45BF-848B-7C9D2B17D55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53462" y="2994776"/>
                    <a:ext cx="24152" cy="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81" name="Rectangle 27">
                    <a:extLst>
                      <a:ext uri="{FF2B5EF4-FFF2-40B4-BE49-F238E27FC236}">
                        <a16:creationId xmlns:a16="http://schemas.microsoft.com/office/drawing/2014/main" id="{E6C3AA35-4536-488D-87D2-B730B7A1CF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1513" y="2915891"/>
                    <a:ext cx="222202" cy="15170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0.3</a:t>
                    </a:r>
                    <a:endParaRPr lang="en-US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82" name="Line 28">
                    <a:extLst>
                      <a:ext uri="{FF2B5EF4-FFF2-40B4-BE49-F238E27FC236}">
                        <a16:creationId xmlns:a16="http://schemas.microsoft.com/office/drawing/2014/main" id="{DFC8C6EE-98BF-47AD-9331-7FD77A1868F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53462" y="2771472"/>
                    <a:ext cx="24152" cy="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83" name="Rectangle 29">
                    <a:extLst>
                      <a:ext uri="{FF2B5EF4-FFF2-40B4-BE49-F238E27FC236}">
                        <a16:creationId xmlns:a16="http://schemas.microsoft.com/office/drawing/2014/main" id="{3BB8E9DB-014B-48C2-9186-A23B0931483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1513" y="2691373"/>
                    <a:ext cx="223813" cy="15170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0.4</a:t>
                    </a:r>
                    <a:endParaRPr lang="en-US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84" name="Line 30">
                    <a:extLst>
                      <a:ext uri="{FF2B5EF4-FFF2-40B4-BE49-F238E27FC236}">
                        <a16:creationId xmlns:a16="http://schemas.microsoft.com/office/drawing/2014/main" id="{393F1F23-8667-47EB-AAC2-73DC3E4EA46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53462" y="2546954"/>
                    <a:ext cx="24152" cy="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85" name="Rectangle 31">
                    <a:extLst>
                      <a:ext uri="{FF2B5EF4-FFF2-40B4-BE49-F238E27FC236}">
                        <a16:creationId xmlns:a16="http://schemas.microsoft.com/office/drawing/2014/main" id="{5A0E8F57-9982-4E35-A4C3-563A2F99FB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1513" y="2468069"/>
                    <a:ext cx="222202" cy="15170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0.5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86" name="Line 32">
                    <a:extLst>
                      <a:ext uri="{FF2B5EF4-FFF2-40B4-BE49-F238E27FC236}">
                        <a16:creationId xmlns:a16="http://schemas.microsoft.com/office/drawing/2014/main" id="{F335EEBE-6CB8-4913-98F1-21001C22B2E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598376" y="3471725"/>
                    <a:ext cx="1610" cy="1214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87" name="Line 33">
                    <a:extLst>
                      <a:ext uri="{FF2B5EF4-FFF2-40B4-BE49-F238E27FC236}">
                        <a16:creationId xmlns:a16="http://schemas.microsoft.com/office/drawing/2014/main" id="{A7AB4C60-3E85-443C-AA40-243C6B7A825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8376" y="3452307"/>
                    <a:ext cx="243135" cy="19418"/>
                  </a:xfrm>
                  <a:prstGeom prst="line">
                    <a:avLst/>
                  </a:prstGeom>
                  <a:noFill/>
                  <a:ln w="5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88" name="Line 34">
                    <a:extLst>
                      <a:ext uri="{FF2B5EF4-FFF2-40B4-BE49-F238E27FC236}">
                        <a16:creationId xmlns:a16="http://schemas.microsoft.com/office/drawing/2014/main" id="{AC8D9E9F-23D3-4567-B806-B32FA396828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41511" y="3452307"/>
                    <a:ext cx="1610" cy="1214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89" name="Line 35">
                    <a:extLst>
                      <a:ext uri="{FF2B5EF4-FFF2-40B4-BE49-F238E27FC236}">
                        <a16:creationId xmlns:a16="http://schemas.microsoft.com/office/drawing/2014/main" id="{D56266A7-D67A-4020-AD59-DC49EC8A047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1511" y="2966863"/>
                    <a:ext cx="243135" cy="485444"/>
                  </a:xfrm>
                  <a:prstGeom prst="line">
                    <a:avLst/>
                  </a:prstGeom>
                  <a:noFill/>
                  <a:ln w="5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0" name="Line 36">
                    <a:extLst>
                      <a:ext uri="{FF2B5EF4-FFF2-40B4-BE49-F238E27FC236}">
                        <a16:creationId xmlns:a16="http://schemas.microsoft.com/office/drawing/2014/main" id="{79E01B9E-11C5-46BE-884E-27214F006E9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084646" y="2926814"/>
                    <a:ext cx="1610" cy="80098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1" name="Freeform 37">
                    <a:extLst>
                      <a:ext uri="{FF2B5EF4-FFF2-40B4-BE49-F238E27FC236}">
                        <a16:creationId xmlns:a16="http://schemas.microsoft.com/office/drawing/2014/main" id="{73FD8751-CBDE-4057-A845-0085630CD68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76595" y="2926814"/>
                    <a:ext cx="16102" cy="121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4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>
                        <a:moveTo>
                          <a:pt x="0" y="0"/>
                        </a:move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2" name="Freeform 38">
                    <a:extLst>
                      <a:ext uri="{FF2B5EF4-FFF2-40B4-BE49-F238E27FC236}">
                        <a16:creationId xmlns:a16="http://schemas.microsoft.com/office/drawing/2014/main" id="{D1544521-0C5C-4C40-A752-966C06871B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76595" y="3006912"/>
                    <a:ext cx="16102" cy="121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4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>
                        <a:moveTo>
                          <a:pt x="0" y="0"/>
                        </a:move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3" name="Line 39">
                    <a:extLst>
                      <a:ext uri="{FF2B5EF4-FFF2-40B4-BE49-F238E27FC236}">
                        <a16:creationId xmlns:a16="http://schemas.microsoft.com/office/drawing/2014/main" id="{47608E63-6303-44D2-B241-9B68F0913EF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084646" y="2966863"/>
                    <a:ext cx="243135" cy="12136"/>
                  </a:xfrm>
                  <a:prstGeom prst="line">
                    <a:avLst/>
                  </a:prstGeom>
                  <a:noFill/>
                  <a:ln w="5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4" name="Line 40">
                    <a:extLst>
                      <a:ext uri="{FF2B5EF4-FFF2-40B4-BE49-F238E27FC236}">
                        <a16:creationId xmlns:a16="http://schemas.microsoft.com/office/drawing/2014/main" id="{3F63B5F6-0953-4800-9EC2-095E979614F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27780" y="2978999"/>
                    <a:ext cx="1610" cy="1214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5" name="Line 41">
                    <a:extLst>
                      <a:ext uri="{FF2B5EF4-FFF2-40B4-BE49-F238E27FC236}">
                        <a16:creationId xmlns:a16="http://schemas.microsoft.com/office/drawing/2014/main" id="{CB228203-1CBB-49F5-B053-4D02C42CD05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27780" y="2725354"/>
                    <a:ext cx="243135" cy="253645"/>
                  </a:xfrm>
                  <a:prstGeom prst="line">
                    <a:avLst/>
                  </a:prstGeom>
                  <a:noFill/>
                  <a:ln w="5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6" name="Line 42">
                    <a:extLst>
                      <a:ext uri="{FF2B5EF4-FFF2-40B4-BE49-F238E27FC236}">
                        <a16:creationId xmlns:a16="http://schemas.microsoft.com/office/drawing/2014/main" id="{3FD5B774-562A-4056-BB1B-49798F8EB91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70915" y="2725354"/>
                    <a:ext cx="1610" cy="1214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7" name="Oval 43">
                    <a:extLst>
                      <a:ext uri="{FF2B5EF4-FFF2-40B4-BE49-F238E27FC236}">
                        <a16:creationId xmlns:a16="http://schemas.microsoft.com/office/drawing/2014/main" id="{25FBB017-667A-472A-92D2-8CFD212997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2275" y="3449880"/>
                    <a:ext cx="32203" cy="44904"/>
                  </a:xfrm>
                  <a:prstGeom prst="ellipse">
                    <a:avLst/>
                  </a:prstGeom>
                  <a:solidFill>
                    <a:srgbClr val="A0A0A4"/>
                  </a:solidFill>
                  <a:ln w="0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8" name="Oval 44">
                    <a:extLst>
                      <a:ext uri="{FF2B5EF4-FFF2-40B4-BE49-F238E27FC236}">
                        <a16:creationId xmlns:a16="http://schemas.microsoft.com/office/drawing/2014/main" id="{910423B7-963E-4A45-A002-3C0207B16F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25409" y="3430462"/>
                    <a:ext cx="32203" cy="44904"/>
                  </a:xfrm>
                  <a:prstGeom prst="ellipse">
                    <a:avLst/>
                  </a:prstGeom>
                  <a:solidFill>
                    <a:srgbClr val="A0A0A4"/>
                  </a:solidFill>
                  <a:ln w="0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9" name="Oval 45">
                    <a:extLst>
                      <a:ext uri="{FF2B5EF4-FFF2-40B4-BE49-F238E27FC236}">
                        <a16:creationId xmlns:a16="http://schemas.microsoft.com/office/drawing/2014/main" id="{3E3EE20F-02BB-4B86-80C4-F5E2DADCF10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68544" y="2945018"/>
                    <a:ext cx="32203" cy="44904"/>
                  </a:xfrm>
                  <a:prstGeom prst="ellipse">
                    <a:avLst/>
                  </a:prstGeom>
                  <a:solidFill>
                    <a:srgbClr val="A0A0A4"/>
                  </a:solidFill>
                  <a:ln w="0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0" name="Oval 46">
                    <a:extLst>
                      <a:ext uri="{FF2B5EF4-FFF2-40B4-BE49-F238E27FC236}">
                        <a16:creationId xmlns:a16="http://schemas.microsoft.com/office/drawing/2014/main" id="{E75E8AF1-F411-4179-8524-29C1D5955F9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11678" y="2955940"/>
                    <a:ext cx="32203" cy="44904"/>
                  </a:xfrm>
                  <a:prstGeom prst="ellipse">
                    <a:avLst/>
                  </a:prstGeom>
                  <a:solidFill>
                    <a:srgbClr val="A0A0A4"/>
                  </a:solidFill>
                  <a:ln w="0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1" name="Oval 47">
                    <a:extLst>
                      <a:ext uri="{FF2B5EF4-FFF2-40B4-BE49-F238E27FC236}">
                        <a16:creationId xmlns:a16="http://schemas.microsoft.com/office/drawing/2014/main" id="{267E80E1-4C75-48B0-8D4C-2695641CF53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54813" y="2703509"/>
                    <a:ext cx="32203" cy="44904"/>
                  </a:xfrm>
                  <a:prstGeom prst="ellipse">
                    <a:avLst/>
                  </a:prstGeom>
                  <a:solidFill>
                    <a:srgbClr val="A0A0A4"/>
                  </a:solidFill>
                  <a:ln w="0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2" name="Line 48">
                    <a:extLst>
                      <a:ext uri="{FF2B5EF4-FFF2-40B4-BE49-F238E27FC236}">
                        <a16:creationId xmlns:a16="http://schemas.microsoft.com/office/drawing/2014/main" id="{59BD6661-0A06-4244-90DE-C3AE3089964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598376" y="3480220"/>
                    <a:ext cx="1610" cy="1214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3" name="Line 49">
                    <a:extLst>
                      <a:ext uri="{FF2B5EF4-FFF2-40B4-BE49-F238E27FC236}">
                        <a16:creationId xmlns:a16="http://schemas.microsoft.com/office/drawing/2014/main" id="{B47A4C14-4D91-412B-B9D9-639F8838065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8376" y="3451094"/>
                    <a:ext cx="243135" cy="29127"/>
                  </a:xfrm>
                  <a:prstGeom prst="line">
                    <a:avLst/>
                  </a:prstGeom>
                  <a:noFill/>
                  <a:ln w="5">
                    <a:solidFill>
                      <a:srgbClr val="323232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4" name="Line 50">
                    <a:extLst>
                      <a:ext uri="{FF2B5EF4-FFF2-40B4-BE49-F238E27FC236}">
                        <a16:creationId xmlns:a16="http://schemas.microsoft.com/office/drawing/2014/main" id="{834E70A7-8E8B-42C7-9894-3BEE2CC2D5D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41511" y="3451094"/>
                    <a:ext cx="1610" cy="1214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5" name="Line 51">
                    <a:extLst>
                      <a:ext uri="{FF2B5EF4-FFF2-40B4-BE49-F238E27FC236}">
                        <a16:creationId xmlns:a16="http://schemas.microsoft.com/office/drawing/2014/main" id="{AFDAB0A0-4A9D-45ED-9C5D-5851F3A540A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1511" y="3043320"/>
                    <a:ext cx="243135" cy="407773"/>
                  </a:xfrm>
                  <a:prstGeom prst="line">
                    <a:avLst/>
                  </a:prstGeom>
                  <a:noFill/>
                  <a:ln w="5">
                    <a:solidFill>
                      <a:srgbClr val="323232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6" name="Line 52">
                    <a:extLst>
                      <a:ext uri="{FF2B5EF4-FFF2-40B4-BE49-F238E27FC236}">
                        <a16:creationId xmlns:a16="http://schemas.microsoft.com/office/drawing/2014/main" id="{5FD1377D-D85F-45CF-BDEF-1FCBB1D7754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084646" y="2997203"/>
                    <a:ext cx="1610" cy="91021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7" name="Freeform 53">
                    <a:extLst>
                      <a:ext uri="{FF2B5EF4-FFF2-40B4-BE49-F238E27FC236}">
                        <a16:creationId xmlns:a16="http://schemas.microsoft.com/office/drawing/2014/main" id="{4C01A398-C71C-4073-8D57-987D79B5A2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76595" y="2997203"/>
                    <a:ext cx="16102" cy="121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4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>
                        <a:moveTo>
                          <a:pt x="0" y="0"/>
                        </a:move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8" name="Freeform 54">
                    <a:extLst>
                      <a:ext uri="{FF2B5EF4-FFF2-40B4-BE49-F238E27FC236}">
                        <a16:creationId xmlns:a16="http://schemas.microsoft.com/office/drawing/2014/main" id="{7BB02B83-1C15-4713-918F-51C11CE9939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76595" y="3088224"/>
                    <a:ext cx="16102" cy="121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4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>
                        <a:moveTo>
                          <a:pt x="0" y="0"/>
                        </a:move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9" name="Line 55">
                    <a:extLst>
                      <a:ext uri="{FF2B5EF4-FFF2-40B4-BE49-F238E27FC236}">
                        <a16:creationId xmlns:a16="http://schemas.microsoft.com/office/drawing/2014/main" id="{CD68AE59-A501-48F3-B31B-1A4D0EF0611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084646" y="3043320"/>
                    <a:ext cx="243135" cy="157769"/>
                  </a:xfrm>
                  <a:prstGeom prst="line">
                    <a:avLst/>
                  </a:prstGeom>
                  <a:noFill/>
                  <a:ln w="5">
                    <a:solidFill>
                      <a:srgbClr val="323232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10" name="Line 56">
                    <a:extLst>
                      <a:ext uri="{FF2B5EF4-FFF2-40B4-BE49-F238E27FC236}">
                        <a16:creationId xmlns:a16="http://schemas.microsoft.com/office/drawing/2014/main" id="{03B4A9D8-9BE4-4A8F-A6B4-F775F98AE7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27780" y="3201090"/>
                    <a:ext cx="1610" cy="1214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11" name="Line 57">
                    <a:extLst>
                      <a:ext uri="{FF2B5EF4-FFF2-40B4-BE49-F238E27FC236}">
                        <a16:creationId xmlns:a16="http://schemas.microsoft.com/office/drawing/2014/main" id="{5DA9B127-7244-4470-8EA2-10EEEB6C4D4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27780" y="2962009"/>
                    <a:ext cx="243135" cy="239081"/>
                  </a:xfrm>
                  <a:prstGeom prst="line">
                    <a:avLst/>
                  </a:prstGeom>
                  <a:noFill/>
                  <a:ln w="5">
                    <a:solidFill>
                      <a:srgbClr val="323232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12" name="Line 58">
                    <a:extLst>
                      <a:ext uri="{FF2B5EF4-FFF2-40B4-BE49-F238E27FC236}">
                        <a16:creationId xmlns:a16="http://schemas.microsoft.com/office/drawing/2014/main" id="{C23C0AB5-84F9-43BA-A20B-6BAAF4E58A6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70915" y="2962009"/>
                    <a:ext cx="1610" cy="1214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13" name="Rectangle 59">
                    <a:extLst>
                      <a:ext uri="{FF2B5EF4-FFF2-40B4-BE49-F238E27FC236}">
                        <a16:creationId xmlns:a16="http://schemas.microsoft.com/office/drawing/2014/main" id="{BEB1452C-18C7-44B6-ACFF-74B96BB92EF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2275" y="3458375"/>
                    <a:ext cx="32203" cy="44904"/>
                  </a:xfrm>
                  <a:prstGeom prst="rect">
                    <a:avLst/>
                  </a:prstGeom>
                  <a:solidFill>
                    <a:srgbClr val="323232"/>
                  </a:solidFill>
                  <a:ln w="0">
                    <a:solidFill>
                      <a:srgbClr val="323232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14" name="Rectangle 60">
                    <a:extLst>
                      <a:ext uri="{FF2B5EF4-FFF2-40B4-BE49-F238E27FC236}">
                        <a16:creationId xmlns:a16="http://schemas.microsoft.com/office/drawing/2014/main" id="{0A575141-950C-4517-B46C-B0362C1CB0F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25409" y="3428035"/>
                    <a:ext cx="32203" cy="44904"/>
                  </a:xfrm>
                  <a:prstGeom prst="rect">
                    <a:avLst/>
                  </a:prstGeom>
                  <a:solidFill>
                    <a:srgbClr val="323232"/>
                  </a:solidFill>
                  <a:ln w="0">
                    <a:solidFill>
                      <a:srgbClr val="323232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15" name="Rectangle 61">
                    <a:extLst>
                      <a:ext uri="{FF2B5EF4-FFF2-40B4-BE49-F238E27FC236}">
                        <a16:creationId xmlns:a16="http://schemas.microsoft.com/office/drawing/2014/main" id="{EE710B8C-FE38-481B-AF91-156B28696B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68544" y="3020262"/>
                    <a:ext cx="32203" cy="44904"/>
                  </a:xfrm>
                  <a:prstGeom prst="rect">
                    <a:avLst/>
                  </a:prstGeom>
                  <a:solidFill>
                    <a:srgbClr val="323232"/>
                  </a:solidFill>
                  <a:ln w="0">
                    <a:solidFill>
                      <a:srgbClr val="323232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16" name="Rectangle 62">
                    <a:extLst>
                      <a:ext uri="{FF2B5EF4-FFF2-40B4-BE49-F238E27FC236}">
                        <a16:creationId xmlns:a16="http://schemas.microsoft.com/office/drawing/2014/main" id="{0C35D397-8179-4B57-8078-B5FA9E76BF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11678" y="3179245"/>
                    <a:ext cx="32203" cy="44904"/>
                  </a:xfrm>
                  <a:prstGeom prst="rect">
                    <a:avLst/>
                  </a:prstGeom>
                  <a:solidFill>
                    <a:srgbClr val="323232"/>
                  </a:solidFill>
                  <a:ln w="0">
                    <a:solidFill>
                      <a:srgbClr val="323232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17" name="Rectangle 63">
                    <a:extLst>
                      <a:ext uri="{FF2B5EF4-FFF2-40B4-BE49-F238E27FC236}">
                        <a16:creationId xmlns:a16="http://schemas.microsoft.com/office/drawing/2014/main" id="{6AD91E75-F528-4F72-899B-0DBD2865C1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54813" y="2940164"/>
                    <a:ext cx="32203" cy="44904"/>
                  </a:xfrm>
                  <a:prstGeom prst="rect">
                    <a:avLst/>
                  </a:prstGeom>
                  <a:solidFill>
                    <a:srgbClr val="323232"/>
                  </a:solidFill>
                  <a:ln w="0">
                    <a:solidFill>
                      <a:srgbClr val="323232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grpSp>
                <p:nvGrpSpPr>
                  <p:cNvPr id="240" name="Group 239"/>
                  <p:cNvGrpSpPr/>
                  <p:nvPr/>
                </p:nvGrpSpPr>
                <p:grpSpPr>
                  <a:xfrm>
                    <a:off x="2562221" y="2521414"/>
                    <a:ext cx="686687" cy="282530"/>
                    <a:chOff x="3775405" y="2521414"/>
                    <a:chExt cx="686687" cy="282530"/>
                  </a:xfrm>
                </p:grpSpPr>
                <p:sp>
                  <p:nvSpPr>
                    <p:cNvPr id="218" name="Rectangle 64">
                      <a:extLst>
                        <a:ext uri="{FF2B5EF4-FFF2-40B4-BE49-F238E27FC236}">
                          <a16:creationId xmlns:a16="http://schemas.microsoft.com/office/drawing/2014/main" id="{4E51B77B-8A81-48BE-B11C-FA47E1684F2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10659" y="2521414"/>
                      <a:ext cx="551433" cy="15388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6858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shControl</a:t>
                      </a:r>
                      <a:endParaRPr lang="en-US" sz="1000" dirty="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219" name="Line 65">
                      <a:extLst>
                        <a:ext uri="{FF2B5EF4-FFF2-40B4-BE49-F238E27FC236}">
                          <a16:creationId xmlns:a16="http://schemas.microsoft.com/office/drawing/2014/main" id="{62732423-0076-4FA0-AF29-59773458956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75405" y="2623411"/>
                      <a:ext cx="88559" cy="1214"/>
                    </a:xfrm>
                    <a:prstGeom prst="line">
                      <a:avLst/>
                    </a:prstGeom>
                    <a:noFill/>
                    <a:ln w="5">
                      <a:solidFill>
                        <a:srgbClr val="A0A0A4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68580" tIns="34290" rIns="68580" bIns="3429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 sz="100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220" name="Oval 66">
                      <a:extLst>
                        <a:ext uri="{FF2B5EF4-FFF2-40B4-BE49-F238E27FC236}">
                          <a16:creationId xmlns:a16="http://schemas.microsoft.com/office/drawing/2014/main" id="{E6358B07-CBB2-4EFD-9223-82579783182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02778" y="2600352"/>
                      <a:ext cx="32203" cy="44904"/>
                    </a:xfrm>
                    <a:prstGeom prst="ellipse">
                      <a:avLst/>
                    </a:prstGeom>
                    <a:solidFill>
                      <a:srgbClr val="A0A0A4"/>
                    </a:solidFill>
                    <a:ln w="0">
                      <a:solidFill>
                        <a:srgbClr val="A0A0A4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68580" tIns="34290" rIns="68580" bIns="3429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 sz="100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221" name="Rectangle 67">
                      <a:extLst>
                        <a:ext uri="{FF2B5EF4-FFF2-40B4-BE49-F238E27FC236}">
                          <a16:creationId xmlns:a16="http://schemas.microsoft.com/office/drawing/2014/main" id="{1B5D5FD3-521F-474E-8DC4-5A167D08793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01181" y="2650056"/>
                      <a:ext cx="453850" cy="15388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6858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shPAK2</a:t>
                      </a:r>
                      <a:endParaRPr lang="en-US" sz="1000" dirty="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222" name="Line 68">
                      <a:extLst>
                        <a:ext uri="{FF2B5EF4-FFF2-40B4-BE49-F238E27FC236}">
                          <a16:creationId xmlns:a16="http://schemas.microsoft.com/office/drawing/2014/main" id="{11ECA9C3-ECA4-4967-8142-C410BAA4F66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75405" y="2752054"/>
                      <a:ext cx="88559" cy="1214"/>
                    </a:xfrm>
                    <a:prstGeom prst="line">
                      <a:avLst/>
                    </a:prstGeom>
                    <a:noFill/>
                    <a:ln w="5">
                      <a:solidFill>
                        <a:srgbClr val="323232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68580" tIns="34290" rIns="68580" bIns="3429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 sz="100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223" name="Rectangle 69">
                      <a:extLst>
                        <a:ext uri="{FF2B5EF4-FFF2-40B4-BE49-F238E27FC236}">
                          <a16:creationId xmlns:a16="http://schemas.microsoft.com/office/drawing/2014/main" id="{53513265-49BE-45A3-9BDB-B3AC3F43C8B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02778" y="2728995"/>
                      <a:ext cx="32203" cy="44904"/>
                    </a:xfrm>
                    <a:prstGeom prst="rect">
                      <a:avLst/>
                    </a:prstGeom>
                    <a:solidFill>
                      <a:srgbClr val="323232"/>
                    </a:solidFill>
                    <a:ln w="0">
                      <a:solidFill>
                        <a:srgbClr val="323232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68580" tIns="34290" rIns="68580" bIns="3429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 sz="1000">
                        <a:latin typeface="Arial"/>
                        <a:cs typeface="Arial"/>
                      </a:endParaRPr>
                    </a:p>
                  </p:txBody>
                </p:sp>
              </p:grpSp>
              <p:sp>
                <p:nvSpPr>
                  <p:cNvPr id="241" name="Rectangle 77">
                    <a:extLst>
                      <a:ext uri="{FF2B5EF4-FFF2-40B4-BE49-F238E27FC236}">
                        <a16:creationId xmlns:a16="http://schemas.microsoft.com/office/drawing/2014/main" id="{1C868B38-46A4-410D-BEF4-2A2C923BD03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1642117" y="2960127"/>
                    <a:ext cx="907301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Cell viability</a:t>
                    </a:r>
                  </a:p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(Abs at 600 nm)</a:t>
                    </a:r>
                    <a:endParaRPr kumimoji="0" lang="en-US" sz="10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4" name="Line 8">
                    <a:extLst>
                      <a:ext uri="{FF2B5EF4-FFF2-40B4-BE49-F238E27FC236}">
                        <a16:creationId xmlns:a16="http://schemas.microsoft.com/office/drawing/2014/main" id="{56F5BFB9-D682-48F3-BA5E-B3403C66C66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77615" y="3667117"/>
                    <a:ext cx="1214063" cy="0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63" name="Line 17">
                    <a:extLst>
                      <a:ext uri="{FF2B5EF4-FFF2-40B4-BE49-F238E27FC236}">
                        <a16:creationId xmlns:a16="http://schemas.microsoft.com/office/drawing/2014/main" id="{B1286B2D-E5CD-46C9-9BFE-7FB855F14D0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605846" y="3667117"/>
                    <a:ext cx="0" cy="36576"/>
                  </a:xfrm>
                  <a:prstGeom prst="line">
                    <a:avLst/>
                  </a:prstGeom>
                  <a:noFill/>
                  <a:ln w="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45" name="Rectangle 48">
                    <a:extLst>
                      <a:ext uri="{FF2B5EF4-FFF2-40B4-BE49-F238E27FC236}">
                        <a16:creationId xmlns:a16="http://schemas.microsoft.com/office/drawing/2014/main" id="{3D628B82-087F-4ECD-9E34-2E6379764F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16698" y="2218792"/>
                    <a:ext cx="482504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u="sng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BICR10 </a:t>
                    </a:r>
                    <a:endParaRPr lang="en-US" sz="1000" u="sng" dirty="0">
                      <a:latin typeface="Arial"/>
                      <a:cs typeface="Arial"/>
                    </a:endParaRPr>
                  </a:p>
                </p:txBody>
              </p:sp>
            </p:grpSp>
            <p:sp>
              <p:nvSpPr>
                <p:cNvPr id="271" name="TextBox 270">
                  <a:extLst>
                    <a:ext uri="{FF2B5EF4-FFF2-40B4-BE49-F238E27FC236}">
                      <a16:creationId xmlns:a16="http://schemas.microsoft.com/office/drawing/2014/main" id="{317C0039-F165-4661-B93E-1A55FB3F797A}"/>
                    </a:ext>
                  </a:extLst>
                </p:cNvPr>
                <p:cNvSpPr txBox="1"/>
                <p:nvPr/>
              </p:nvSpPr>
              <p:spPr>
                <a:xfrm>
                  <a:off x="3408272" y="2794479"/>
                  <a:ext cx="3337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N" sz="1000" dirty="0">
                      <a:latin typeface="Arial"/>
                      <a:cs typeface="Arial"/>
                    </a:rPr>
                    <a:t>***</a:t>
                  </a:r>
                </a:p>
              </p:txBody>
            </p:sp>
          </p:grpSp>
          <p:grpSp>
            <p:nvGrpSpPr>
              <p:cNvPr id="309" name="Group 308">
                <a:extLst>
                  <a:ext uri="{FF2B5EF4-FFF2-40B4-BE49-F238E27FC236}">
                    <a16:creationId xmlns:a16="http://schemas.microsoft.com/office/drawing/2014/main" id="{0D64173C-6F6B-4465-B850-C53F2A3AC1B8}"/>
                  </a:ext>
                </a:extLst>
              </p:cNvPr>
              <p:cNvGrpSpPr/>
              <p:nvPr/>
            </p:nvGrpSpPr>
            <p:grpSpPr>
              <a:xfrm>
                <a:off x="636807" y="2605132"/>
                <a:ext cx="2040856" cy="1678784"/>
                <a:chOff x="3717472" y="2199212"/>
                <a:chExt cx="2040856" cy="1678784"/>
              </a:xfrm>
            </p:grpSpPr>
            <p:grpSp>
              <p:nvGrpSpPr>
                <p:cNvPr id="242" name="Group 241">
                  <a:extLst>
                    <a:ext uri="{FF2B5EF4-FFF2-40B4-BE49-F238E27FC236}">
                      <a16:creationId xmlns:a16="http://schemas.microsoft.com/office/drawing/2014/main" id="{7DF5025A-D2F2-4F7E-98A3-8F7A2B2DDACF}"/>
                    </a:ext>
                  </a:extLst>
                </p:cNvPr>
                <p:cNvGrpSpPr/>
                <p:nvPr/>
              </p:nvGrpSpPr>
              <p:grpSpPr>
                <a:xfrm>
                  <a:off x="3717472" y="2199212"/>
                  <a:ext cx="2040856" cy="1678784"/>
                  <a:chOff x="3717472" y="2199212"/>
                  <a:chExt cx="2040856" cy="1678784"/>
                </a:xfrm>
              </p:grpSpPr>
              <p:sp>
                <p:nvSpPr>
                  <p:cNvPr id="226" name="Rectangle 7">
                    <a:extLst>
                      <a:ext uri="{FF2B5EF4-FFF2-40B4-BE49-F238E27FC236}">
                        <a16:creationId xmlns:a16="http://schemas.microsoft.com/office/drawing/2014/main" id="{DDF9EA60-C24B-40E8-B3F8-DE03105E167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717472" y="2207032"/>
                    <a:ext cx="282129" cy="18466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200" b="1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S2d</a:t>
                    </a:r>
                    <a:endParaRPr lang="en-US" sz="1200" b="1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60" name="Rectangle 62">
                    <a:extLst>
                      <a:ext uri="{FF2B5EF4-FFF2-40B4-BE49-F238E27FC236}">
                        <a16:creationId xmlns:a16="http://schemas.microsoft.com/office/drawing/2014/main" id="{B8FA310F-652D-491C-AF77-304C5C46A6E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62241" y="3571794"/>
                    <a:ext cx="92318" cy="153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0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62" name="Rectangle 64">
                    <a:extLst>
                      <a:ext uri="{FF2B5EF4-FFF2-40B4-BE49-F238E27FC236}">
                        <a16:creationId xmlns:a16="http://schemas.microsoft.com/office/drawing/2014/main" id="{000408D1-E46A-4DEC-A8E0-6E2A0EE65E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07707" y="3306884"/>
                    <a:ext cx="184637" cy="153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10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64" name="Rectangle 66">
                    <a:extLst>
                      <a:ext uri="{FF2B5EF4-FFF2-40B4-BE49-F238E27FC236}">
                        <a16:creationId xmlns:a16="http://schemas.microsoft.com/office/drawing/2014/main" id="{48478E04-517F-488B-8D21-94977709EB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07707" y="3041229"/>
                    <a:ext cx="184637" cy="153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20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66" name="Rectangle 68">
                    <a:extLst>
                      <a:ext uri="{FF2B5EF4-FFF2-40B4-BE49-F238E27FC236}">
                        <a16:creationId xmlns:a16="http://schemas.microsoft.com/office/drawing/2014/main" id="{80D1C278-E9E2-472B-8631-1EE4A1F52C6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07707" y="2775570"/>
                    <a:ext cx="184637" cy="153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30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68" name="Rectangle 70">
                    <a:extLst>
                      <a:ext uri="{FF2B5EF4-FFF2-40B4-BE49-F238E27FC236}">
                        <a16:creationId xmlns:a16="http://schemas.microsoft.com/office/drawing/2014/main" id="{B354C8EF-D9FE-4623-8EDD-CEAC13A75A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98229" y="2510660"/>
                    <a:ext cx="184637" cy="153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40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" name="Rectangle 7">
                    <a:extLst>
                      <a:ext uri="{FF2B5EF4-FFF2-40B4-BE49-F238E27FC236}">
                        <a16:creationId xmlns:a16="http://schemas.microsoft.com/office/drawing/2014/main" id="{8F12BA74-1218-42CC-9D44-901BBD6CFAF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89041" y="2596193"/>
                    <a:ext cx="1312941" cy="106485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6" name="Rectangle 8">
                    <a:extLst>
                      <a:ext uri="{FF2B5EF4-FFF2-40B4-BE49-F238E27FC236}">
                        <a16:creationId xmlns:a16="http://schemas.microsoft.com/office/drawing/2014/main" id="{F002602F-0F9A-4692-863D-DEC21ABBFA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38284" y="3591101"/>
                    <a:ext cx="65247" cy="66228"/>
                  </a:xfrm>
                  <a:prstGeom prst="rect">
                    <a:avLst/>
                  </a:prstGeom>
                  <a:solidFill>
                    <a:srgbClr val="A0A0A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7" name="Freeform 9">
                    <a:extLst>
                      <a:ext uri="{FF2B5EF4-FFF2-40B4-BE49-F238E27FC236}">
                        <a16:creationId xmlns:a16="http://schemas.microsoft.com/office/drawing/2014/main" id="{394F46E9-8A44-4E32-8597-6C96F369B0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338284" y="3591101"/>
                    <a:ext cx="64631" cy="63252"/>
                  </a:xfrm>
                  <a:custGeom>
                    <a:avLst/>
                    <a:gdLst/>
                    <a:ahLst/>
                    <a:cxnLst>
                      <a:cxn ang="0">
                        <a:pos x="0" y="71"/>
                      </a:cxn>
                      <a:cxn ang="0">
                        <a:pos x="0" y="71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71"/>
                      </a:cxn>
                    </a:cxnLst>
                    <a:rect l="0" t="0" r="r" b="b"/>
                    <a:pathLst>
                      <a:path w="89" h="71">
                        <a:moveTo>
                          <a:pt x="0" y="71"/>
                        </a:moveTo>
                        <a:lnTo>
                          <a:pt x="0" y="71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71"/>
                        </a:lnTo>
                      </a:path>
                    </a:pathLst>
                  </a:custGeom>
                  <a:noFill/>
                  <a:ln w="2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8" name="Rectangle 10">
                    <a:extLst>
                      <a:ext uri="{FF2B5EF4-FFF2-40B4-BE49-F238E27FC236}">
                        <a16:creationId xmlns:a16="http://schemas.microsoft.com/office/drawing/2014/main" id="{611A0892-90D4-4E4A-92C2-C968D36A5A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00502" y="3524129"/>
                    <a:ext cx="65863" cy="133201"/>
                  </a:xfrm>
                  <a:prstGeom prst="rect">
                    <a:avLst/>
                  </a:prstGeom>
                  <a:solidFill>
                    <a:srgbClr val="A0A0A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9" name="Freeform 11">
                    <a:extLst>
                      <a:ext uri="{FF2B5EF4-FFF2-40B4-BE49-F238E27FC236}">
                        <a16:creationId xmlns:a16="http://schemas.microsoft.com/office/drawing/2014/main" id="{2F1EE5CA-7121-4ECD-8A6B-3EA257FE78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00502" y="3524129"/>
                    <a:ext cx="65247" cy="130224"/>
                  </a:xfrm>
                  <a:custGeom>
                    <a:avLst/>
                    <a:gdLst/>
                    <a:ahLst/>
                    <a:cxnLst>
                      <a:cxn ang="0">
                        <a:pos x="0" y="147"/>
                      </a:cxn>
                      <a:cxn ang="0">
                        <a:pos x="0" y="147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147"/>
                      </a:cxn>
                    </a:cxnLst>
                    <a:rect l="0" t="0" r="r" b="b"/>
                    <a:pathLst>
                      <a:path w="89" h="147">
                        <a:moveTo>
                          <a:pt x="0" y="147"/>
                        </a:moveTo>
                        <a:lnTo>
                          <a:pt x="0" y="147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147"/>
                        </a:lnTo>
                      </a:path>
                    </a:pathLst>
                  </a:custGeom>
                  <a:noFill/>
                  <a:ln w="2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0" name="Freeform 12">
                    <a:extLst>
                      <a:ext uri="{FF2B5EF4-FFF2-40B4-BE49-F238E27FC236}">
                        <a16:creationId xmlns:a16="http://schemas.microsoft.com/office/drawing/2014/main" id="{45BB0370-1C7D-4A2F-AF47-07C3F9046E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25739" y="3518920"/>
                    <a:ext cx="16004" cy="74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" name="Line 13">
                    <a:extLst>
                      <a:ext uri="{FF2B5EF4-FFF2-40B4-BE49-F238E27FC236}">
                        <a16:creationId xmlns:a16="http://schemas.microsoft.com/office/drawing/2014/main" id="{14E0F7AF-F069-4AB6-90CD-5B2B8EA8BCB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633741" y="3518920"/>
                    <a:ext cx="616" cy="9673"/>
                  </a:xfrm>
                  <a:prstGeom prst="line">
                    <a:avLst/>
                  </a:pr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2" name="Freeform 14">
                    <a:extLst>
                      <a:ext uri="{FF2B5EF4-FFF2-40B4-BE49-F238E27FC236}">
                        <a16:creationId xmlns:a16="http://schemas.microsoft.com/office/drawing/2014/main" id="{81939B89-2513-4CD8-9186-A88846581B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25739" y="3528593"/>
                    <a:ext cx="16004" cy="74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3" name="Rectangle 15">
                    <a:extLst>
                      <a:ext uri="{FF2B5EF4-FFF2-40B4-BE49-F238E27FC236}">
                        <a16:creationId xmlns:a16="http://schemas.microsoft.com/office/drawing/2014/main" id="{5F386518-1F53-4075-8463-0019F4CACFA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63336" y="3402090"/>
                    <a:ext cx="65863" cy="255238"/>
                  </a:xfrm>
                  <a:prstGeom prst="rect">
                    <a:avLst/>
                  </a:prstGeom>
                  <a:solidFill>
                    <a:srgbClr val="A0A0A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4" name="Freeform 16">
                    <a:extLst>
                      <a:ext uri="{FF2B5EF4-FFF2-40B4-BE49-F238E27FC236}">
                        <a16:creationId xmlns:a16="http://schemas.microsoft.com/office/drawing/2014/main" id="{C12B175F-1269-41E8-8E06-75FABAD207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863336" y="3402090"/>
                    <a:ext cx="65247" cy="252261"/>
                  </a:xfrm>
                  <a:custGeom>
                    <a:avLst/>
                    <a:gdLst/>
                    <a:ahLst/>
                    <a:cxnLst>
                      <a:cxn ang="0">
                        <a:pos x="0" y="285"/>
                      </a:cxn>
                      <a:cxn ang="0">
                        <a:pos x="0" y="285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285"/>
                      </a:cxn>
                    </a:cxnLst>
                    <a:rect l="0" t="0" r="r" b="b"/>
                    <a:pathLst>
                      <a:path w="89" h="285">
                        <a:moveTo>
                          <a:pt x="0" y="285"/>
                        </a:moveTo>
                        <a:lnTo>
                          <a:pt x="0" y="285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285"/>
                        </a:lnTo>
                      </a:path>
                    </a:pathLst>
                  </a:custGeom>
                  <a:noFill/>
                  <a:ln w="2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5" name="Freeform 17">
                    <a:extLst>
                      <a:ext uri="{FF2B5EF4-FFF2-40B4-BE49-F238E27FC236}">
                        <a16:creationId xmlns:a16="http://schemas.microsoft.com/office/drawing/2014/main" id="{51BA0684-CE51-49E5-A9EE-23707825134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888574" y="3396882"/>
                    <a:ext cx="16004" cy="74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6" name="Line 18">
                    <a:extLst>
                      <a:ext uri="{FF2B5EF4-FFF2-40B4-BE49-F238E27FC236}">
                        <a16:creationId xmlns:a16="http://schemas.microsoft.com/office/drawing/2014/main" id="{27A62E28-4B17-46A5-9A0A-F4DA22C8962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96576" y="3396882"/>
                    <a:ext cx="616" cy="9673"/>
                  </a:xfrm>
                  <a:prstGeom prst="line">
                    <a:avLst/>
                  </a:pr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7" name="Freeform 19">
                    <a:extLst>
                      <a:ext uri="{FF2B5EF4-FFF2-40B4-BE49-F238E27FC236}">
                        <a16:creationId xmlns:a16="http://schemas.microsoft.com/office/drawing/2014/main" id="{C5CBB895-38D7-4599-B3D3-B409E18012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888574" y="3406556"/>
                    <a:ext cx="16004" cy="74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8" name="Rectangle 20">
                    <a:extLst>
                      <a:ext uri="{FF2B5EF4-FFF2-40B4-BE49-F238E27FC236}">
                        <a16:creationId xmlns:a16="http://schemas.microsoft.com/office/drawing/2014/main" id="{1C5280DD-74F8-4831-9AB4-6923AA25B7D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126171" y="3178850"/>
                    <a:ext cx="65863" cy="478479"/>
                  </a:xfrm>
                  <a:prstGeom prst="rect">
                    <a:avLst/>
                  </a:prstGeom>
                  <a:solidFill>
                    <a:srgbClr val="A0A0A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" name="Freeform 21">
                    <a:extLst>
                      <a:ext uri="{FF2B5EF4-FFF2-40B4-BE49-F238E27FC236}">
                        <a16:creationId xmlns:a16="http://schemas.microsoft.com/office/drawing/2014/main" id="{17A8BE3C-D8F4-4146-9619-477921F1CF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126171" y="3178850"/>
                    <a:ext cx="65247" cy="475502"/>
                  </a:xfrm>
                  <a:custGeom>
                    <a:avLst/>
                    <a:gdLst/>
                    <a:ahLst/>
                    <a:cxnLst>
                      <a:cxn ang="0">
                        <a:pos x="0" y="537"/>
                      </a:cxn>
                      <a:cxn ang="0">
                        <a:pos x="0" y="537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537"/>
                      </a:cxn>
                    </a:cxnLst>
                    <a:rect l="0" t="0" r="r" b="b"/>
                    <a:pathLst>
                      <a:path w="89" h="537">
                        <a:moveTo>
                          <a:pt x="0" y="537"/>
                        </a:moveTo>
                        <a:lnTo>
                          <a:pt x="0" y="537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537"/>
                        </a:lnTo>
                      </a:path>
                    </a:pathLst>
                  </a:custGeom>
                  <a:noFill/>
                  <a:ln w="2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" name="Freeform 22">
                    <a:extLst>
                      <a:ext uri="{FF2B5EF4-FFF2-40B4-BE49-F238E27FC236}">
                        <a16:creationId xmlns:a16="http://schemas.microsoft.com/office/drawing/2014/main" id="{CCA95310-9B08-485C-8AAB-5561570EAE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150793" y="3164712"/>
                    <a:ext cx="16620" cy="74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1" name="Line 23">
                    <a:extLst>
                      <a:ext uri="{FF2B5EF4-FFF2-40B4-BE49-F238E27FC236}">
                        <a16:creationId xmlns:a16="http://schemas.microsoft.com/office/drawing/2014/main" id="{D494AAC7-65F2-4211-98CB-1695C9E9A41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158795" y="3164712"/>
                    <a:ext cx="616" cy="27533"/>
                  </a:xfrm>
                  <a:prstGeom prst="line">
                    <a:avLst/>
                  </a:pr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2" name="Freeform 24">
                    <a:extLst>
                      <a:ext uri="{FF2B5EF4-FFF2-40B4-BE49-F238E27FC236}">
                        <a16:creationId xmlns:a16="http://schemas.microsoft.com/office/drawing/2014/main" id="{C80648E1-8577-4FDA-AE5C-3F421DE038E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150793" y="3192244"/>
                    <a:ext cx="16620" cy="74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3" name="Rectangle 25">
                    <a:extLst>
                      <a:ext uri="{FF2B5EF4-FFF2-40B4-BE49-F238E27FC236}">
                        <a16:creationId xmlns:a16="http://schemas.microsoft.com/office/drawing/2014/main" id="{14CD6436-B21C-42F0-86D6-D5C144A0EB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89006" y="2801573"/>
                    <a:ext cx="65863" cy="855755"/>
                  </a:xfrm>
                  <a:prstGeom prst="rect">
                    <a:avLst/>
                  </a:prstGeom>
                  <a:solidFill>
                    <a:srgbClr val="A0A0A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4" name="Freeform 26">
                    <a:extLst>
                      <a:ext uri="{FF2B5EF4-FFF2-40B4-BE49-F238E27FC236}">
                        <a16:creationId xmlns:a16="http://schemas.microsoft.com/office/drawing/2014/main" id="{CE5BE7B9-72DB-493B-ACEF-3EA13EBA7C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89006" y="2801573"/>
                    <a:ext cx="65247" cy="852779"/>
                  </a:xfrm>
                  <a:custGeom>
                    <a:avLst/>
                    <a:gdLst/>
                    <a:ahLst/>
                    <a:cxnLst>
                      <a:cxn ang="0">
                        <a:pos x="0" y="964"/>
                      </a:cxn>
                      <a:cxn ang="0">
                        <a:pos x="0" y="964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964"/>
                      </a:cxn>
                    </a:cxnLst>
                    <a:rect l="0" t="0" r="r" b="b"/>
                    <a:pathLst>
                      <a:path w="89" h="964">
                        <a:moveTo>
                          <a:pt x="0" y="964"/>
                        </a:moveTo>
                        <a:lnTo>
                          <a:pt x="0" y="964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964"/>
                        </a:lnTo>
                      </a:path>
                    </a:pathLst>
                  </a:custGeom>
                  <a:noFill/>
                  <a:ln w="2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5" name="Freeform 27">
                    <a:extLst>
                      <a:ext uri="{FF2B5EF4-FFF2-40B4-BE49-F238E27FC236}">
                        <a16:creationId xmlns:a16="http://schemas.microsoft.com/office/drawing/2014/main" id="{178BBD02-0DC1-47B6-9CD9-409DD30050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13626" y="2795621"/>
                    <a:ext cx="16004" cy="74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6" name="Line 28">
                    <a:extLst>
                      <a:ext uri="{FF2B5EF4-FFF2-40B4-BE49-F238E27FC236}">
                        <a16:creationId xmlns:a16="http://schemas.microsoft.com/office/drawing/2014/main" id="{C6B222AB-8862-44D8-9A80-04D5FCEE41F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21629" y="2795621"/>
                    <a:ext cx="616" cy="11162"/>
                  </a:xfrm>
                  <a:prstGeom prst="line">
                    <a:avLst/>
                  </a:pr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7" name="Freeform 29">
                    <a:extLst>
                      <a:ext uri="{FF2B5EF4-FFF2-40B4-BE49-F238E27FC236}">
                        <a16:creationId xmlns:a16="http://schemas.microsoft.com/office/drawing/2014/main" id="{6B0F3282-1F19-432F-BF77-8B63C441E0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13626" y="2806782"/>
                    <a:ext cx="16004" cy="74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8" name="Rectangle 30">
                    <a:extLst>
                      <a:ext uri="{FF2B5EF4-FFF2-40B4-BE49-F238E27FC236}">
                        <a16:creationId xmlns:a16="http://schemas.microsoft.com/office/drawing/2014/main" id="{ED8DC825-EFAD-4EA5-B2AC-A3716E6C76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36769" y="3591101"/>
                    <a:ext cx="65247" cy="66228"/>
                  </a:xfrm>
                  <a:prstGeom prst="rect">
                    <a:avLst/>
                  </a:prstGeom>
                  <a:solidFill>
                    <a:srgbClr val="32323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9" name="Freeform 31">
                    <a:extLst>
                      <a:ext uri="{FF2B5EF4-FFF2-40B4-BE49-F238E27FC236}">
                        <a16:creationId xmlns:a16="http://schemas.microsoft.com/office/drawing/2014/main" id="{50647A74-4D23-404D-9B57-A7C7A2A84AC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6769" y="3591101"/>
                    <a:ext cx="64631" cy="63252"/>
                  </a:xfrm>
                  <a:custGeom>
                    <a:avLst/>
                    <a:gdLst/>
                    <a:ahLst/>
                    <a:cxnLst>
                      <a:cxn ang="0">
                        <a:pos x="0" y="71"/>
                      </a:cxn>
                      <a:cxn ang="0">
                        <a:pos x="0" y="71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71"/>
                      </a:cxn>
                    </a:cxnLst>
                    <a:rect l="0" t="0" r="r" b="b"/>
                    <a:pathLst>
                      <a:path w="89" h="71">
                        <a:moveTo>
                          <a:pt x="0" y="71"/>
                        </a:moveTo>
                        <a:lnTo>
                          <a:pt x="0" y="71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71"/>
                        </a:lnTo>
                      </a:path>
                    </a:pathLst>
                  </a:custGeom>
                  <a:noFill/>
                  <a:ln w="2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0" name="Rectangle 32">
                    <a:extLst>
                      <a:ext uri="{FF2B5EF4-FFF2-40B4-BE49-F238E27FC236}">
                        <a16:creationId xmlns:a16="http://schemas.microsoft.com/office/drawing/2014/main" id="{91C4645F-0DE1-4EF9-9EBE-2FC20B3E9B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99603" y="3551662"/>
                    <a:ext cx="65247" cy="105668"/>
                  </a:xfrm>
                  <a:prstGeom prst="rect">
                    <a:avLst/>
                  </a:prstGeom>
                  <a:solidFill>
                    <a:srgbClr val="32323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1" name="Freeform 33">
                    <a:extLst>
                      <a:ext uri="{FF2B5EF4-FFF2-40B4-BE49-F238E27FC236}">
                        <a16:creationId xmlns:a16="http://schemas.microsoft.com/office/drawing/2014/main" id="{E55FD336-0A42-46EE-AD5F-4C1B39A525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99603" y="3551662"/>
                    <a:ext cx="64631" cy="102691"/>
                  </a:xfrm>
                  <a:custGeom>
                    <a:avLst/>
                    <a:gdLst/>
                    <a:ahLst/>
                    <a:cxnLst>
                      <a:cxn ang="0">
                        <a:pos x="0" y="116"/>
                      </a:cxn>
                      <a:cxn ang="0">
                        <a:pos x="0" y="116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116"/>
                      </a:cxn>
                    </a:cxnLst>
                    <a:rect l="0" t="0" r="r" b="b"/>
                    <a:pathLst>
                      <a:path w="89" h="116">
                        <a:moveTo>
                          <a:pt x="0" y="116"/>
                        </a:moveTo>
                        <a:lnTo>
                          <a:pt x="0" y="116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116"/>
                        </a:lnTo>
                      </a:path>
                    </a:pathLst>
                  </a:custGeom>
                  <a:noFill/>
                  <a:ln w="2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2" name="Freeform 34">
                    <a:extLst>
                      <a:ext uri="{FF2B5EF4-FFF2-40B4-BE49-F238E27FC236}">
                        <a16:creationId xmlns:a16="http://schemas.microsoft.com/office/drawing/2014/main" id="{547F73E9-4A10-4E4F-8A06-4AB023AE71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24225" y="3548686"/>
                    <a:ext cx="16004" cy="74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3" name="Line 35">
                    <a:extLst>
                      <a:ext uri="{FF2B5EF4-FFF2-40B4-BE49-F238E27FC236}">
                        <a16:creationId xmlns:a16="http://schemas.microsoft.com/office/drawing/2014/main" id="{8CF50B56-0E9C-4DDD-B773-7FCF4B9D06F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32227" y="3548686"/>
                    <a:ext cx="616" cy="2977"/>
                  </a:xfrm>
                  <a:prstGeom prst="line">
                    <a:avLst/>
                  </a:pr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4" name="Rectangle 36">
                    <a:extLst>
                      <a:ext uri="{FF2B5EF4-FFF2-40B4-BE49-F238E27FC236}">
                        <a16:creationId xmlns:a16="http://schemas.microsoft.com/office/drawing/2014/main" id="{2F6BABB7-F162-4792-BD7F-F76DCC023C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61822" y="3489155"/>
                    <a:ext cx="65863" cy="168175"/>
                  </a:xfrm>
                  <a:prstGeom prst="rect">
                    <a:avLst/>
                  </a:prstGeom>
                  <a:solidFill>
                    <a:srgbClr val="32323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5" name="Freeform 37">
                    <a:extLst>
                      <a:ext uri="{FF2B5EF4-FFF2-40B4-BE49-F238E27FC236}">
                        <a16:creationId xmlns:a16="http://schemas.microsoft.com/office/drawing/2014/main" id="{0F354A39-2D44-47D1-9FD2-1581CBD7BBF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61822" y="3489155"/>
                    <a:ext cx="65247" cy="165199"/>
                  </a:xfrm>
                  <a:custGeom>
                    <a:avLst/>
                    <a:gdLst/>
                    <a:ahLst/>
                    <a:cxnLst>
                      <a:cxn ang="0">
                        <a:pos x="0" y="186"/>
                      </a:cxn>
                      <a:cxn ang="0">
                        <a:pos x="0" y="186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186"/>
                      </a:cxn>
                    </a:cxnLst>
                    <a:rect l="0" t="0" r="r" b="b"/>
                    <a:pathLst>
                      <a:path w="89" h="186">
                        <a:moveTo>
                          <a:pt x="0" y="186"/>
                        </a:moveTo>
                        <a:lnTo>
                          <a:pt x="0" y="186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186"/>
                        </a:lnTo>
                      </a:path>
                    </a:pathLst>
                  </a:custGeom>
                  <a:noFill/>
                  <a:ln w="2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6" name="Freeform 38">
                    <a:extLst>
                      <a:ext uri="{FF2B5EF4-FFF2-40B4-BE49-F238E27FC236}">
                        <a16:creationId xmlns:a16="http://schemas.microsoft.com/office/drawing/2014/main" id="{9CAB1736-762E-4BBA-BA8A-E63A5CC544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87060" y="3483946"/>
                    <a:ext cx="16004" cy="74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7" name="Line 39">
                    <a:extLst>
                      <a:ext uri="{FF2B5EF4-FFF2-40B4-BE49-F238E27FC236}">
                        <a16:creationId xmlns:a16="http://schemas.microsoft.com/office/drawing/2014/main" id="{B2E5B6AC-EC4B-47FE-9C35-AEDEAFACCE6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995062" y="3483946"/>
                    <a:ext cx="616" cy="5209"/>
                  </a:xfrm>
                  <a:prstGeom prst="line">
                    <a:avLst/>
                  </a:pr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8" name="Rectangle 40">
                    <a:extLst>
                      <a:ext uri="{FF2B5EF4-FFF2-40B4-BE49-F238E27FC236}">
                        <a16:creationId xmlns:a16="http://schemas.microsoft.com/office/drawing/2014/main" id="{8E25E210-5864-4964-B24C-31BBFC3EE64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24657" y="3370093"/>
                    <a:ext cx="65863" cy="287236"/>
                  </a:xfrm>
                  <a:prstGeom prst="rect">
                    <a:avLst/>
                  </a:prstGeom>
                  <a:solidFill>
                    <a:srgbClr val="32323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9" name="Freeform 41">
                    <a:extLst>
                      <a:ext uri="{FF2B5EF4-FFF2-40B4-BE49-F238E27FC236}">
                        <a16:creationId xmlns:a16="http://schemas.microsoft.com/office/drawing/2014/main" id="{8377532A-5BB7-4A73-9695-78FDA301BF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224657" y="3370093"/>
                    <a:ext cx="65247" cy="284259"/>
                  </a:xfrm>
                  <a:custGeom>
                    <a:avLst/>
                    <a:gdLst/>
                    <a:ahLst/>
                    <a:cxnLst>
                      <a:cxn ang="0">
                        <a:pos x="0" y="321"/>
                      </a:cxn>
                      <a:cxn ang="0">
                        <a:pos x="0" y="321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321"/>
                      </a:cxn>
                    </a:cxnLst>
                    <a:rect l="0" t="0" r="r" b="b"/>
                    <a:pathLst>
                      <a:path w="89" h="321">
                        <a:moveTo>
                          <a:pt x="0" y="321"/>
                        </a:moveTo>
                        <a:lnTo>
                          <a:pt x="0" y="321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321"/>
                        </a:lnTo>
                      </a:path>
                    </a:pathLst>
                  </a:custGeom>
                  <a:noFill/>
                  <a:ln w="2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0" name="Freeform 42">
                    <a:extLst>
                      <a:ext uri="{FF2B5EF4-FFF2-40B4-BE49-F238E27FC236}">
                        <a16:creationId xmlns:a16="http://schemas.microsoft.com/office/drawing/2014/main" id="{1ED48B9A-DBC0-40E1-9839-C86561A2972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249895" y="3361164"/>
                    <a:ext cx="16004" cy="74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1" name="Line 43">
                    <a:extLst>
                      <a:ext uri="{FF2B5EF4-FFF2-40B4-BE49-F238E27FC236}">
                        <a16:creationId xmlns:a16="http://schemas.microsoft.com/office/drawing/2014/main" id="{E9160560-BF52-4D60-BC05-9E16D0D8719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257896" y="3361164"/>
                    <a:ext cx="616" cy="8930"/>
                  </a:xfrm>
                  <a:prstGeom prst="line">
                    <a:avLst/>
                  </a:pr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2" name="Rectangle 44">
                    <a:extLst>
                      <a:ext uri="{FF2B5EF4-FFF2-40B4-BE49-F238E27FC236}">
                        <a16:creationId xmlns:a16="http://schemas.microsoft.com/office/drawing/2014/main" id="{95580127-248C-4AC0-B65F-61790CF33E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87490" y="3173641"/>
                    <a:ext cx="65863" cy="483687"/>
                  </a:xfrm>
                  <a:prstGeom prst="rect">
                    <a:avLst/>
                  </a:prstGeom>
                  <a:solidFill>
                    <a:srgbClr val="32323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3" name="Freeform 45">
                    <a:extLst>
                      <a:ext uri="{FF2B5EF4-FFF2-40B4-BE49-F238E27FC236}">
                        <a16:creationId xmlns:a16="http://schemas.microsoft.com/office/drawing/2014/main" id="{5767988C-439C-44CB-B060-A891B99CD45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87490" y="3173641"/>
                    <a:ext cx="65247" cy="480712"/>
                  </a:xfrm>
                  <a:custGeom>
                    <a:avLst/>
                    <a:gdLst/>
                    <a:ahLst/>
                    <a:cxnLst>
                      <a:cxn ang="0">
                        <a:pos x="0" y="543"/>
                      </a:cxn>
                      <a:cxn ang="0">
                        <a:pos x="0" y="543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543"/>
                      </a:cxn>
                    </a:cxnLst>
                    <a:rect l="0" t="0" r="r" b="b"/>
                    <a:pathLst>
                      <a:path w="89" h="543">
                        <a:moveTo>
                          <a:pt x="0" y="543"/>
                        </a:moveTo>
                        <a:lnTo>
                          <a:pt x="0" y="543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543"/>
                        </a:lnTo>
                      </a:path>
                    </a:pathLst>
                  </a:custGeom>
                  <a:noFill/>
                  <a:ln w="2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4" name="Freeform 46">
                    <a:extLst>
                      <a:ext uri="{FF2B5EF4-FFF2-40B4-BE49-F238E27FC236}">
                        <a16:creationId xmlns:a16="http://schemas.microsoft.com/office/drawing/2014/main" id="{2B32C73E-20F9-492D-8B89-D748EC9B2D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12112" y="3143876"/>
                    <a:ext cx="16004" cy="74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5" name="Line 47">
                    <a:extLst>
                      <a:ext uri="{FF2B5EF4-FFF2-40B4-BE49-F238E27FC236}">
                        <a16:creationId xmlns:a16="http://schemas.microsoft.com/office/drawing/2014/main" id="{EDC27FF2-C93B-4DCF-A1CD-EC12892AA5A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520114" y="3143876"/>
                    <a:ext cx="616" cy="29765"/>
                  </a:xfrm>
                  <a:prstGeom prst="line">
                    <a:avLst/>
                  </a:pr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6" name="Rectangle 48">
                    <a:extLst>
                      <a:ext uri="{FF2B5EF4-FFF2-40B4-BE49-F238E27FC236}">
                        <a16:creationId xmlns:a16="http://schemas.microsoft.com/office/drawing/2014/main" id="{97BDC82C-C0F5-41E2-A911-788B64DA84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00884" y="2199212"/>
                    <a:ext cx="339837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u="sng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H157 </a:t>
                    </a:r>
                    <a:endParaRPr lang="en-US" sz="1000" u="sng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7" name="Line 49">
                    <a:extLst>
                      <a:ext uri="{FF2B5EF4-FFF2-40B4-BE49-F238E27FC236}">
                        <a16:creationId xmlns:a16="http://schemas.microsoft.com/office/drawing/2014/main" id="{E29F29B5-3A9F-44E1-A67F-98F8A45E8C5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289041" y="3657330"/>
                    <a:ext cx="1313557" cy="0"/>
                  </a:xfrm>
                  <a:prstGeom prst="line">
                    <a:avLst/>
                  </a:prstGeom>
                  <a:noFill/>
                  <a:ln w="14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8" name="Line 50">
                    <a:extLst>
                      <a:ext uri="{FF2B5EF4-FFF2-40B4-BE49-F238E27FC236}">
                        <a16:creationId xmlns:a16="http://schemas.microsoft.com/office/drawing/2014/main" id="{75EC160B-3652-4C28-815F-688E034639F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419535" y="3657330"/>
                    <a:ext cx="0" cy="30510"/>
                  </a:xfrm>
                  <a:prstGeom prst="line">
                    <a:avLst/>
                  </a:prstGeom>
                  <a:noFill/>
                  <a:ln w="14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9" name="Rectangle 51">
                    <a:extLst>
                      <a:ext uri="{FF2B5EF4-FFF2-40B4-BE49-F238E27FC236}">
                        <a16:creationId xmlns:a16="http://schemas.microsoft.com/office/drawing/2014/main" id="{40D87EA1-D669-485B-9310-136761233D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4147481" y="3705154"/>
                    <a:ext cx="406072" cy="153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day 1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0" name="Line 52">
                    <a:extLst>
                      <a:ext uri="{FF2B5EF4-FFF2-40B4-BE49-F238E27FC236}">
                        <a16:creationId xmlns:a16="http://schemas.microsoft.com/office/drawing/2014/main" id="{373A8EBC-91A9-41B9-9E26-1ABB2332BB5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682368" y="3657330"/>
                    <a:ext cx="0" cy="30510"/>
                  </a:xfrm>
                  <a:prstGeom prst="line">
                    <a:avLst/>
                  </a:prstGeom>
                  <a:noFill/>
                  <a:ln w="14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1" name="Rectangle 53">
                    <a:extLst>
                      <a:ext uri="{FF2B5EF4-FFF2-40B4-BE49-F238E27FC236}">
                        <a16:creationId xmlns:a16="http://schemas.microsoft.com/office/drawing/2014/main" id="{604567A5-7989-42AF-8F75-A31434E611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4400220" y="3724109"/>
                    <a:ext cx="406072" cy="153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day 2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2" name="Line 54">
                    <a:extLst>
                      <a:ext uri="{FF2B5EF4-FFF2-40B4-BE49-F238E27FC236}">
                        <a16:creationId xmlns:a16="http://schemas.microsoft.com/office/drawing/2014/main" id="{B826F395-16F3-4305-902F-C86B6AF2916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945203" y="3657330"/>
                    <a:ext cx="0" cy="30510"/>
                  </a:xfrm>
                  <a:prstGeom prst="line">
                    <a:avLst/>
                  </a:prstGeom>
                  <a:noFill/>
                  <a:ln w="14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3" name="Rectangle 55">
                    <a:extLst>
                      <a:ext uri="{FF2B5EF4-FFF2-40B4-BE49-F238E27FC236}">
                        <a16:creationId xmlns:a16="http://schemas.microsoft.com/office/drawing/2014/main" id="{76F801F6-0084-441E-BC0E-339ADA2221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4653576" y="3724109"/>
                    <a:ext cx="406072" cy="153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day 3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4" name="Line 56">
                    <a:extLst>
                      <a:ext uri="{FF2B5EF4-FFF2-40B4-BE49-F238E27FC236}">
                        <a16:creationId xmlns:a16="http://schemas.microsoft.com/office/drawing/2014/main" id="{935A9526-DECC-47A8-8A42-A5F097D0599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208038" y="3657330"/>
                    <a:ext cx="0" cy="30510"/>
                  </a:xfrm>
                  <a:prstGeom prst="line">
                    <a:avLst/>
                  </a:prstGeom>
                  <a:noFill/>
                  <a:ln w="14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5" name="Rectangle 57">
                    <a:extLst>
                      <a:ext uri="{FF2B5EF4-FFF2-40B4-BE49-F238E27FC236}">
                        <a16:creationId xmlns:a16="http://schemas.microsoft.com/office/drawing/2014/main" id="{31561FCA-99E8-4D89-9C31-D0013652DE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4926168" y="3714631"/>
                    <a:ext cx="424470" cy="153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day 4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6" name="Line 58">
                    <a:extLst>
                      <a:ext uri="{FF2B5EF4-FFF2-40B4-BE49-F238E27FC236}">
                        <a16:creationId xmlns:a16="http://schemas.microsoft.com/office/drawing/2014/main" id="{F4EA9A81-A719-411D-AA2E-DA008CAF0C5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70871" y="3657330"/>
                    <a:ext cx="0" cy="30510"/>
                  </a:xfrm>
                  <a:prstGeom prst="line">
                    <a:avLst/>
                  </a:prstGeom>
                  <a:noFill/>
                  <a:ln w="14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7" name="Rectangle 59">
                    <a:extLst>
                      <a:ext uri="{FF2B5EF4-FFF2-40B4-BE49-F238E27FC236}">
                        <a16:creationId xmlns:a16="http://schemas.microsoft.com/office/drawing/2014/main" id="{E16D3737-8286-461E-8CA5-0B4666DE49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5198205" y="3724109"/>
                    <a:ext cx="406072" cy="153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day 5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8" name="Line 60">
                    <a:extLst>
                      <a:ext uri="{FF2B5EF4-FFF2-40B4-BE49-F238E27FC236}">
                        <a16:creationId xmlns:a16="http://schemas.microsoft.com/office/drawing/2014/main" id="{53DBECD5-0923-44C8-8500-67F67C0770B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89041" y="2596193"/>
                    <a:ext cx="0" cy="1061137"/>
                  </a:xfrm>
                  <a:prstGeom prst="line">
                    <a:avLst/>
                  </a:prstGeom>
                  <a:noFill/>
                  <a:ln w="14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9" name="Line 61">
                    <a:extLst>
                      <a:ext uri="{FF2B5EF4-FFF2-40B4-BE49-F238E27FC236}">
                        <a16:creationId xmlns:a16="http://schemas.microsoft.com/office/drawing/2014/main" id="{2A09D3C0-ECDA-4524-A27F-2E0966A5B07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64420" y="3657330"/>
                    <a:ext cx="24622" cy="0"/>
                  </a:xfrm>
                  <a:prstGeom prst="line">
                    <a:avLst/>
                  </a:prstGeom>
                  <a:noFill/>
                  <a:ln w="14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61" name="Line 63">
                    <a:extLst>
                      <a:ext uri="{FF2B5EF4-FFF2-40B4-BE49-F238E27FC236}">
                        <a16:creationId xmlns:a16="http://schemas.microsoft.com/office/drawing/2014/main" id="{56D2CBE9-B086-4B51-B0D7-085D1F8DE32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64420" y="3392417"/>
                    <a:ext cx="24622" cy="0"/>
                  </a:xfrm>
                  <a:prstGeom prst="line">
                    <a:avLst/>
                  </a:prstGeom>
                  <a:noFill/>
                  <a:ln w="14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63" name="Line 65">
                    <a:extLst>
                      <a:ext uri="{FF2B5EF4-FFF2-40B4-BE49-F238E27FC236}">
                        <a16:creationId xmlns:a16="http://schemas.microsoft.com/office/drawing/2014/main" id="{4C2050C4-47A4-44E7-A10F-E813F963796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64420" y="3126761"/>
                    <a:ext cx="24622" cy="0"/>
                  </a:xfrm>
                  <a:prstGeom prst="line">
                    <a:avLst/>
                  </a:prstGeom>
                  <a:noFill/>
                  <a:ln w="14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65" name="Line 67">
                    <a:extLst>
                      <a:ext uri="{FF2B5EF4-FFF2-40B4-BE49-F238E27FC236}">
                        <a16:creationId xmlns:a16="http://schemas.microsoft.com/office/drawing/2014/main" id="{A0F2513E-788A-4246-8584-2D6B7BBC664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64420" y="2861104"/>
                    <a:ext cx="24622" cy="0"/>
                  </a:xfrm>
                  <a:prstGeom prst="line">
                    <a:avLst/>
                  </a:prstGeom>
                  <a:noFill/>
                  <a:ln w="14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67" name="Line 69">
                    <a:extLst>
                      <a:ext uri="{FF2B5EF4-FFF2-40B4-BE49-F238E27FC236}">
                        <a16:creationId xmlns:a16="http://schemas.microsoft.com/office/drawing/2014/main" id="{C7371CEF-822C-4052-B6E2-8E38DECCF22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64420" y="2596193"/>
                    <a:ext cx="24622" cy="0"/>
                  </a:xfrm>
                  <a:prstGeom prst="line">
                    <a:avLst/>
                  </a:prstGeom>
                  <a:noFill/>
                  <a:ln w="14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70" name="Rectangle 77">
                    <a:extLst>
                      <a:ext uri="{FF2B5EF4-FFF2-40B4-BE49-F238E27FC236}">
                        <a16:creationId xmlns:a16="http://schemas.microsoft.com/office/drawing/2014/main" id="{11287E33-4AE0-4767-B64A-50201EF9B6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3399244" y="3017665"/>
                    <a:ext cx="1304256" cy="19919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Cell number (X10000)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71" name="TextBox 70">
                    <a:extLst>
                      <a:ext uri="{FF2B5EF4-FFF2-40B4-BE49-F238E27FC236}">
                        <a16:creationId xmlns:a16="http://schemas.microsoft.com/office/drawing/2014/main" id="{3F5EBF1B-3659-42B9-8B81-C7E5231826F9}"/>
                      </a:ext>
                    </a:extLst>
                  </p:cNvPr>
                  <p:cNvSpPr txBox="1"/>
                  <p:nvPr/>
                </p:nvSpPr>
                <p:spPr>
                  <a:xfrm>
                    <a:off x="5390098" y="3006523"/>
                    <a:ext cx="368230" cy="246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IN" sz="1000" dirty="0">
                        <a:latin typeface="Arial"/>
                        <a:cs typeface="Arial"/>
                      </a:rPr>
                      <a:t>**</a:t>
                    </a:r>
                  </a:p>
                </p:txBody>
              </p:sp>
              <p:sp>
                <p:nvSpPr>
                  <p:cNvPr id="72" name="TextBox 71">
                    <a:extLst>
                      <a:ext uri="{FF2B5EF4-FFF2-40B4-BE49-F238E27FC236}">
                        <a16:creationId xmlns:a16="http://schemas.microsoft.com/office/drawing/2014/main" id="{450286C9-6CA1-4EC0-86F3-683DD19E170E}"/>
                      </a:ext>
                    </a:extLst>
                  </p:cNvPr>
                  <p:cNvSpPr txBox="1"/>
                  <p:nvPr/>
                </p:nvSpPr>
                <p:spPr>
                  <a:xfrm>
                    <a:off x="5125704" y="3227995"/>
                    <a:ext cx="368230" cy="246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IN" sz="1000" dirty="0">
                        <a:latin typeface="Arial"/>
                        <a:cs typeface="Arial"/>
                      </a:rPr>
                      <a:t>**</a:t>
                    </a:r>
                  </a:p>
                </p:txBody>
              </p:sp>
              <p:sp>
                <p:nvSpPr>
                  <p:cNvPr id="73" name="TextBox 72">
                    <a:extLst>
                      <a:ext uri="{FF2B5EF4-FFF2-40B4-BE49-F238E27FC236}">
                        <a16:creationId xmlns:a16="http://schemas.microsoft.com/office/drawing/2014/main" id="{4DA6D0A8-AE0B-4A67-A655-77E4A240CE8E}"/>
                      </a:ext>
                    </a:extLst>
                  </p:cNvPr>
                  <p:cNvSpPr txBox="1"/>
                  <p:nvPr/>
                </p:nvSpPr>
                <p:spPr>
                  <a:xfrm>
                    <a:off x="4857165" y="3347937"/>
                    <a:ext cx="368230" cy="246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IN" sz="1000" dirty="0">
                        <a:latin typeface="Arial"/>
                        <a:cs typeface="Arial"/>
                      </a:rPr>
                      <a:t>**</a:t>
                    </a:r>
                  </a:p>
                </p:txBody>
              </p:sp>
              <p:sp>
                <p:nvSpPr>
                  <p:cNvPr id="74" name="TextBox 73">
                    <a:extLst>
                      <a:ext uri="{FF2B5EF4-FFF2-40B4-BE49-F238E27FC236}">
                        <a16:creationId xmlns:a16="http://schemas.microsoft.com/office/drawing/2014/main" id="{FDF73624-4141-4593-9372-E96F02152E86}"/>
                      </a:ext>
                    </a:extLst>
                  </p:cNvPr>
                  <p:cNvSpPr txBox="1"/>
                  <p:nvPr/>
                </p:nvSpPr>
                <p:spPr>
                  <a:xfrm>
                    <a:off x="4625281" y="3402935"/>
                    <a:ext cx="303631" cy="246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IN" sz="1000" dirty="0">
                        <a:latin typeface="Arial"/>
                        <a:cs typeface="Arial"/>
                      </a:rPr>
                      <a:t>*</a:t>
                    </a:r>
                  </a:p>
                </p:txBody>
              </p:sp>
              <p:grpSp>
                <p:nvGrpSpPr>
                  <p:cNvPr id="246" name="Group 245">
                    <a:extLst>
                      <a:ext uri="{FF2B5EF4-FFF2-40B4-BE49-F238E27FC236}">
                        <a16:creationId xmlns:a16="http://schemas.microsoft.com/office/drawing/2014/main" id="{24E36DC8-13C9-4F8F-A84B-129C6D412807}"/>
                      </a:ext>
                    </a:extLst>
                  </p:cNvPr>
                  <p:cNvGrpSpPr/>
                  <p:nvPr/>
                </p:nvGrpSpPr>
                <p:grpSpPr>
                  <a:xfrm>
                    <a:off x="4380910" y="2592923"/>
                    <a:ext cx="753486" cy="376319"/>
                    <a:chOff x="8387801" y="1963823"/>
                    <a:chExt cx="753486" cy="376319"/>
                  </a:xfrm>
                </p:grpSpPr>
                <p:grpSp>
                  <p:nvGrpSpPr>
                    <p:cNvPr id="247" name="Group 246">
                      <a:extLst>
                        <a:ext uri="{FF2B5EF4-FFF2-40B4-BE49-F238E27FC236}">
                          <a16:creationId xmlns:a16="http://schemas.microsoft.com/office/drawing/2014/main" id="{1FAD4C69-5D0D-402C-91C8-4CBC20AB5CA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409997" y="1963823"/>
                      <a:ext cx="731290" cy="376319"/>
                      <a:chOff x="8767850" y="3905060"/>
                      <a:chExt cx="731290" cy="449866"/>
                    </a:xfrm>
                  </p:grpSpPr>
                  <p:sp>
                    <p:nvSpPr>
                      <p:cNvPr id="251" name="TextBox 250">
                        <a:extLst>
                          <a:ext uri="{FF2B5EF4-FFF2-40B4-BE49-F238E27FC236}">
                            <a16:creationId xmlns:a16="http://schemas.microsoft.com/office/drawing/2014/main" id="{60A8B557-D0EF-4B55-ADCD-76BAD26C8D6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767850" y="3905060"/>
                        <a:ext cx="731290" cy="29434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000" dirty="0" err="1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shControl</a:t>
                        </a:r>
                        <a:endPara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52" name="TextBox 251">
                        <a:extLst>
                          <a:ext uri="{FF2B5EF4-FFF2-40B4-BE49-F238E27FC236}">
                            <a16:creationId xmlns:a16="http://schemas.microsoft.com/office/drawing/2014/main" id="{666409BC-9C3D-445E-AEFE-6E04B53C1A6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767850" y="4060584"/>
                        <a:ext cx="644728" cy="29434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0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shPAK2</a:t>
                        </a:r>
                      </a:p>
                    </p:txBody>
                  </p:sp>
                </p:grpSp>
                <p:grpSp>
                  <p:nvGrpSpPr>
                    <p:cNvPr id="248" name="Group 247">
                      <a:extLst>
                        <a:ext uri="{FF2B5EF4-FFF2-40B4-BE49-F238E27FC236}">
                          <a16:creationId xmlns:a16="http://schemas.microsoft.com/office/drawing/2014/main" id="{8AB0D40B-8285-4C96-87FD-0121F9B54D3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387801" y="2061062"/>
                      <a:ext cx="91441" cy="215168"/>
                      <a:chOff x="5290529" y="2154178"/>
                      <a:chExt cx="91441" cy="215168"/>
                    </a:xfrm>
                  </p:grpSpPr>
                  <p:sp>
                    <p:nvSpPr>
                      <p:cNvPr id="249" name="Rectangle 248">
                        <a:extLst>
                          <a:ext uri="{FF2B5EF4-FFF2-40B4-BE49-F238E27FC236}">
                            <a16:creationId xmlns:a16="http://schemas.microsoft.com/office/drawing/2014/main" id="{719392F1-E5BD-4C81-B7E4-146EC6AC92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290530" y="2154178"/>
                        <a:ext cx="91440" cy="91440"/>
                      </a:xfrm>
                      <a:prstGeom prst="rect">
                        <a:avLst/>
                      </a:pr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rgbClr val="0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0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50" name="Rectangle 249">
                        <a:extLst>
                          <a:ext uri="{FF2B5EF4-FFF2-40B4-BE49-F238E27FC236}">
                            <a16:creationId xmlns:a16="http://schemas.microsoft.com/office/drawing/2014/main" id="{B0CDE5DD-0285-48D3-B963-F0FF917494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290529" y="2277906"/>
                        <a:ext cx="91440" cy="91440"/>
                      </a:xfrm>
                      <a:prstGeom prst="rect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 w="6350">
                        <a:solidFill>
                          <a:srgbClr val="0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0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</p:grpSp>
            </p:grpSp>
            <p:sp>
              <p:nvSpPr>
                <p:cNvPr id="224" name="TextBox 223">
                  <a:extLst>
                    <a:ext uri="{FF2B5EF4-FFF2-40B4-BE49-F238E27FC236}">
                      <a16:creationId xmlns:a16="http://schemas.microsoft.com/office/drawing/2014/main" id="{4EB52C87-B296-484A-A01F-88A94A3CDA8A}"/>
                    </a:ext>
                  </a:extLst>
                </p:cNvPr>
                <p:cNvSpPr txBox="1"/>
                <p:nvPr/>
              </p:nvSpPr>
              <p:spPr>
                <a:xfrm>
                  <a:off x="4266165" y="3372016"/>
                  <a:ext cx="31931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ns</a:t>
                  </a:r>
                </a:p>
              </p:txBody>
            </p:sp>
          </p:grpSp>
          <p:sp>
            <p:nvSpPr>
              <p:cNvPr id="238" name="Rectangle 7">
                <a:extLst>
                  <a:ext uri="{FF2B5EF4-FFF2-40B4-BE49-F238E27FC236}">
                    <a16:creationId xmlns:a16="http://schemas.microsoft.com/office/drawing/2014/main" id="{6BB686D5-0B08-4F05-869E-EC08F73B49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4367" y="2631187"/>
                <a:ext cx="272510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 dirty="0">
                    <a:solidFill>
                      <a:srgbClr val="000000"/>
                    </a:solidFill>
                    <a:latin typeface="Arial"/>
                    <a:cs typeface="Arial"/>
                  </a:rPr>
                  <a:t>S2e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grpSp>
            <p:nvGrpSpPr>
              <p:cNvPr id="151" name="Group 150">
                <a:extLst>
                  <a:ext uri="{FF2B5EF4-FFF2-40B4-BE49-F238E27FC236}">
                    <a16:creationId xmlns:a16="http://schemas.microsoft.com/office/drawing/2014/main" id="{52078A53-CA3A-42D4-8528-19AA6B948BE5}"/>
                  </a:ext>
                </a:extLst>
              </p:cNvPr>
              <p:cNvGrpSpPr/>
              <p:nvPr/>
            </p:nvGrpSpPr>
            <p:grpSpPr>
              <a:xfrm>
                <a:off x="3111849" y="2602304"/>
                <a:ext cx="1951857" cy="1741735"/>
                <a:chOff x="2832438" y="2373700"/>
                <a:chExt cx="1951857" cy="1741735"/>
              </a:xfrm>
            </p:grpSpPr>
            <p:grpSp>
              <p:nvGrpSpPr>
                <p:cNvPr id="270" name="Group 269">
                  <a:extLst>
                    <a:ext uri="{FF2B5EF4-FFF2-40B4-BE49-F238E27FC236}">
                      <a16:creationId xmlns:a16="http://schemas.microsoft.com/office/drawing/2014/main" id="{CFE68064-6F0D-4042-B276-AAFE51537ED9}"/>
                    </a:ext>
                  </a:extLst>
                </p:cNvPr>
                <p:cNvGrpSpPr/>
                <p:nvPr/>
              </p:nvGrpSpPr>
              <p:grpSpPr>
                <a:xfrm>
                  <a:off x="2832438" y="2373700"/>
                  <a:ext cx="1951857" cy="1741735"/>
                  <a:chOff x="5913103" y="2196384"/>
                  <a:chExt cx="1951857" cy="1741735"/>
                </a:xfrm>
              </p:grpSpPr>
              <p:sp>
                <p:nvSpPr>
                  <p:cNvPr id="86" name="Rectangle 6">
                    <a:extLst>
                      <a:ext uri="{FF2B5EF4-FFF2-40B4-BE49-F238E27FC236}">
                        <a16:creationId xmlns:a16="http://schemas.microsoft.com/office/drawing/2014/main" id="{BE5E329C-027A-4601-ABF1-2795F4A82B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324960" y="2626065"/>
                    <a:ext cx="1479610" cy="1056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87" name="Rectangle 7">
                    <a:extLst>
                      <a:ext uri="{FF2B5EF4-FFF2-40B4-BE49-F238E27FC236}">
                        <a16:creationId xmlns:a16="http://schemas.microsoft.com/office/drawing/2014/main" id="{A844D594-A29F-426E-8943-A9E08CC396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378944" y="3590728"/>
                    <a:ext cx="73981" cy="89439"/>
                  </a:xfrm>
                  <a:prstGeom prst="rect">
                    <a:avLst/>
                  </a:prstGeom>
                  <a:solidFill>
                    <a:srgbClr val="A0A0A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88" name="Freeform 8">
                    <a:extLst>
                      <a:ext uri="{FF2B5EF4-FFF2-40B4-BE49-F238E27FC236}">
                        <a16:creationId xmlns:a16="http://schemas.microsoft.com/office/drawing/2014/main" id="{D2701671-01B2-4D1C-ABFC-4B6538A54A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78944" y="3590728"/>
                    <a:ext cx="73981" cy="85180"/>
                  </a:xfrm>
                  <a:custGeom>
                    <a:avLst/>
                    <a:gdLst/>
                    <a:ahLst/>
                    <a:cxnLst>
                      <a:cxn ang="0">
                        <a:pos x="0" y="96"/>
                      </a:cxn>
                      <a:cxn ang="0">
                        <a:pos x="0" y="96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96"/>
                      </a:cxn>
                    </a:cxnLst>
                    <a:rect l="0" t="0" r="r" b="b"/>
                    <a:pathLst>
                      <a:path w="89" h="96">
                        <a:moveTo>
                          <a:pt x="0" y="96"/>
                        </a:moveTo>
                        <a:lnTo>
                          <a:pt x="0" y="96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96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89" name="Rectangle 9">
                    <a:extLst>
                      <a:ext uri="{FF2B5EF4-FFF2-40B4-BE49-F238E27FC236}">
                        <a16:creationId xmlns:a16="http://schemas.microsoft.com/office/drawing/2014/main" id="{927C0C0F-1B63-4837-B716-A1AEB536987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674866" y="3522584"/>
                    <a:ext cx="73981" cy="157583"/>
                  </a:xfrm>
                  <a:prstGeom prst="rect">
                    <a:avLst/>
                  </a:prstGeom>
                  <a:solidFill>
                    <a:srgbClr val="A0A0A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90" name="Freeform 10">
                    <a:extLst>
                      <a:ext uri="{FF2B5EF4-FFF2-40B4-BE49-F238E27FC236}">
                        <a16:creationId xmlns:a16="http://schemas.microsoft.com/office/drawing/2014/main" id="{0BF530F1-1614-4CE7-A5B5-0677D75E16B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74866" y="3522584"/>
                    <a:ext cx="73981" cy="153324"/>
                  </a:xfrm>
                  <a:custGeom>
                    <a:avLst/>
                    <a:gdLst/>
                    <a:ahLst/>
                    <a:cxnLst>
                      <a:cxn ang="0">
                        <a:pos x="0" y="174"/>
                      </a:cxn>
                      <a:cxn ang="0">
                        <a:pos x="0" y="174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174"/>
                      </a:cxn>
                    </a:cxnLst>
                    <a:rect l="0" t="0" r="r" b="b"/>
                    <a:pathLst>
                      <a:path w="89" h="174">
                        <a:moveTo>
                          <a:pt x="0" y="174"/>
                        </a:moveTo>
                        <a:lnTo>
                          <a:pt x="0" y="174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174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91" name="Freeform 11">
                    <a:extLst>
                      <a:ext uri="{FF2B5EF4-FFF2-40B4-BE49-F238E27FC236}">
                        <a16:creationId xmlns:a16="http://schemas.microsoft.com/office/drawing/2014/main" id="{EF483030-0B9E-4699-93D6-03F509FA62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702859" y="3516195"/>
                    <a:ext cx="17996" cy="212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92" name="Line 12">
                    <a:extLst>
                      <a:ext uri="{FF2B5EF4-FFF2-40B4-BE49-F238E27FC236}">
                        <a16:creationId xmlns:a16="http://schemas.microsoft.com/office/drawing/2014/main" id="{6909CD15-CDA1-429E-8C6E-E821C677195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712858" y="3516195"/>
                    <a:ext cx="2000" cy="12777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93" name="Freeform 13">
                    <a:extLst>
                      <a:ext uri="{FF2B5EF4-FFF2-40B4-BE49-F238E27FC236}">
                        <a16:creationId xmlns:a16="http://schemas.microsoft.com/office/drawing/2014/main" id="{86A1EB90-BBF8-45E2-85E6-FC3C93C0E16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702859" y="3528971"/>
                    <a:ext cx="17996" cy="212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94" name="Rectangle 14">
                    <a:extLst>
                      <a:ext uri="{FF2B5EF4-FFF2-40B4-BE49-F238E27FC236}">
                        <a16:creationId xmlns:a16="http://schemas.microsoft.com/office/drawing/2014/main" id="{86A6DC46-8183-4DD4-9639-D4999B25B4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72789" y="3399073"/>
                    <a:ext cx="73981" cy="281094"/>
                  </a:xfrm>
                  <a:prstGeom prst="rect">
                    <a:avLst/>
                  </a:prstGeom>
                  <a:solidFill>
                    <a:srgbClr val="A0A0A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95" name="Freeform 15">
                    <a:extLst>
                      <a:ext uri="{FF2B5EF4-FFF2-40B4-BE49-F238E27FC236}">
                        <a16:creationId xmlns:a16="http://schemas.microsoft.com/office/drawing/2014/main" id="{CCDBBA24-C436-40AD-B502-13A3E5E44D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72789" y="3399073"/>
                    <a:ext cx="71981" cy="276835"/>
                  </a:xfrm>
                  <a:custGeom>
                    <a:avLst/>
                    <a:gdLst/>
                    <a:ahLst/>
                    <a:cxnLst>
                      <a:cxn ang="0">
                        <a:pos x="0" y="315"/>
                      </a:cxn>
                      <a:cxn ang="0">
                        <a:pos x="0" y="315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315"/>
                      </a:cxn>
                    </a:cxnLst>
                    <a:rect l="0" t="0" r="r" b="b"/>
                    <a:pathLst>
                      <a:path w="89" h="315">
                        <a:moveTo>
                          <a:pt x="0" y="315"/>
                        </a:moveTo>
                        <a:lnTo>
                          <a:pt x="0" y="315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315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96" name="Freeform 16">
                    <a:extLst>
                      <a:ext uri="{FF2B5EF4-FFF2-40B4-BE49-F238E27FC236}">
                        <a16:creationId xmlns:a16="http://schemas.microsoft.com/office/drawing/2014/main" id="{F7AFD489-076F-4605-884F-8B2FC399A6B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000782" y="3396943"/>
                    <a:ext cx="17996" cy="212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97" name="Line 17">
                    <a:extLst>
                      <a:ext uri="{FF2B5EF4-FFF2-40B4-BE49-F238E27FC236}">
                        <a16:creationId xmlns:a16="http://schemas.microsoft.com/office/drawing/2014/main" id="{5A6B155E-4004-4D19-887E-BACB29CC480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008780" y="3396943"/>
                    <a:ext cx="2000" cy="4259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98" name="Freeform 18">
                    <a:extLst>
                      <a:ext uri="{FF2B5EF4-FFF2-40B4-BE49-F238E27FC236}">
                        <a16:creationId xmlns:a16="http://schemas.microsoft.com/office/drawing/2014/main" id="{CBB5D779-52CC-40A3-B186-3077855393F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000782" y="3401202"/>
                    <a:ext cx="17996" cy="212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99" name="Rectangle 19">
                    <a:extLst>
                      <a:ext uri="{FF2B5EF4-FFF2-40B4-BE49-F238E27FC236}">
                        <a16:creationId xmlns:a16="http://schemas.microsoft.com/office/drawing/2014/main" id="{57371999-2140-4F85-8B14-FE89D86051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268711" y="3175475"/>
                    <a:ext cx="73981" cy="504690"/>
                  </a:xfrm>
                  <a:prstGeom prst="rect">
                    <a:avLst/>
                  </a:prstGeom>
                  <a:solidFill>
                    <a:srgbClr val="A0A0A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00" name="Freeform 20">
                    <a:extLst>
                      <a:ext uri="{FF2B5EF4-FFF2-40B4-BE49-F238E27FC236}">
                        <a16:creationId xmlns:a16="http://schemas.microsoft.com/office/drawing/2014/main" id="{46C033B6-CB13-45C4-8EE4-F675C45F15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68711" y="3175475"/>
                    <a:ext cx="71981" cy="500431"/>
                  </a:xfrm>
                  <a:custGeom>
                    <a:avLst/>
                    <a:gdLst/>
                    <a:ahLst/>
                    <a:cxnLst>
                      <a:cxn ang="0">
                        <a:pos x="0" y="569"/>
                      </a:cxn>
                      <a:cxn ang="0">
                        <a:pos x="0" y="569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569"/>
                      </a:cxn>
                    </a:cxnLst>
                    <a:rect l="0" t="0" r="r" b="b"/>
                    <a:pathLst>
                      <a:path w="89" h="569">
                        <a:moveTo>
                          <a:pt x="0" y="569"/>
                        </a:moveTo>
                        <a:lnTo>
                          <a:pt x="0" y="569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569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01" name="Freeform 21">
                    <a:extLst>
                      <a:ext uri="{FF2B5EF4-FFF2-40B4-BE49-F238E27FC236}">
                        <a16:creationId xmlns:a16="http://schemas.microsoft.com/office/drawing/2014/main" id="{8E0EEF57-D306-414B-A0A8-EBBC3F219E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96704" y="3166958"/>
                    <a:ext cx="17996" cy="212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02" name="Line 22">
                    <a:extLst>
                      <a:ext uri="{FF2B5EF4-FFF2-40B4-BE49-F238E27FC236}">
                        <a16:creationId xmlns:a16="http://schemas.microsoft.com/office/drawing/2014/main" id="{F641C247-FBB6-4036-BF08-C5D34E17947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304701" y="3166958"/>
                    <a:ext cx="2000" cy="19165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03" name="Freeform 23">
                    <a:extLst>
                      <a:ext uri="{FF2B5EF4-FFF2-40B4-BE49-F238E27FC236}">
                        <a16:creationId xmlns:a16="http://schemas.microsoft.com/office/drawing/2014/main" id="{BE74A84F-D63D-41CB-9C19-9342484F263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96704" y="3186123"/>
                    <a:ext cx="17996" cy="212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04" name="Rectangle 24">
                    <a:extLst>
                      <a:ext uri="{FF2B5EF4-FFF2-40B4-BE49-F238E27FC236}">
                        <a16:creationId xmlns:a16="http://schemas.microsoft.com/office/drawing/2014/main" id="{CBB3E0AF-D39A-4B16-BDE3-9DBF0B74E4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564634" y="2766611"/>
                    <a:ext cx="73981" cy="913554"/>
                  </a:xfrm>
                  <a:prstGeom prst="rect">
                    <a:avLst/>
                  </a:prstGeom>
                  <a:solidFill>
                    <a:srgbClr val="A0A0A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05" name="Freeform 25">
                    <a:extLst>
                      <a:ext uri="{FF2B5EF4-FFF2-40B4-BE49-F238E27FC236}">
                        <a16:creationId xmlns:a16="http://schemas.microsoft.com/office/drawing/2014/main" id="{ED3629A7-C968-47DE-95C6-1CB5FCA7D3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64634" y="2766611"/>
                    <a:ext cx="73981" cy="909295"/>
                  </a:xfrm>
                  <a:custGeom>
                    <a:avLst/>
                    <a:gdLst/>
                    <a:ahLst/>
                    <a:cxnLst>
                      <a:cxn ang="0">
                        <a:pos x="0" y="1037"/>
                      </a:cxn>
                      <a:cxn ang="0">
                        <a:pos x="0" y="1037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1037"/>
                      </a:cxn>
                    </a:cxnLst>
                    <a:rect l="0" t="0" r="r" b="b"/>
                    <a:pathLst>
                      <a:path w="89" h="1037">
                        <a:moveTo>
                          <a:pt x="0" y="1037"/>
                        </a:moveTo>
                        <a:lnTo>
                          <a:pt x="0" y="1037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1037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06" name="Freeform 26">
                    <a:extLst>
                      <a:ext uri="{FF2B5EF4-FFF2-40B4-BE49-F238E27FC236}">
                        <a16:creationId xmlns:a16="http://schemas.microsoft.com/office/drawing/2014/main" id="{9DC549DB-4226-48EB-82E8-5DE242CD28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92626" y="2758093"/>
                    <a:ext cx="17996" cy="212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07" name="Line 27">
                    <a:extLst>
                      <a:ext uri="{FF2B5EF4-FFF2-40B4-BE49-F238E27FC236}">
                        <a16:creationId xmlns:a16="http://schemas.microsoft.com/office/drawing/2014/main" id="{41960307-8B3F-48B0-9C1D-C47C6724CA2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602622" y="2758093"/>
                    <a:ext cx="2000" cy="14906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08" name="Freeform 28">
                    <a:extLst>
                      <a:ext uri="{FF2B5EF4-FFF2-40B4-BE49-F238E27FC236}">
                        <a16:creationId xmlns:a16="http://schemas.microsoft.com/office/drawing/2014/main" id="{C81F03F4-B70B-4AA2-AFE5-1F5D8ABB21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92626" y="2773001"/>
                    <a:ext cx="17996" cy="212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09" name="Rectangle 29">
                    <a:extLst>
                      <a:ext uri="{FF2B5EF4-FFF2-40B4-BE49-F238E27FC236}">
                        <a16:creationId xmlns:a16="http://schemas.microsoft.com/office/drawing/2014/main" id="{E648CF79-4925-4998-8BCA-51B240A29B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490915" y="3590728"/>
                    <a:ext cx="73981" cy="89439"/>
                  </a:xfrm>
                  <a:prstGeom prst="rect">
                    <a:avLst/>
                  </a:prstGeom>
                  <a:solidFill>
                    <a:srgbClr val="32323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0" name="Freeform 30">
                    <a:extLst>
                      <a:ext uri="{FF2B5EF4-FFF2-40B4-BE49-F238E27FC236}">
                        <a16:creationId xmlns:a16="http://schemas.microsoft.com/office/drawing/2014/main" id="{747F105C-2D57-44C6-8E4B-172C78BFAC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490915" y="3590728"/>
                    <a:ext cx="71981" cy="85180"/>
                  </a:xfrm>
                  <a:custGeom>
                    <a:avLst/>
                    <a:gdLst/>
                    <a:ahLst/>
                    <a:cxnLst>
                      <a:cxn ang="0">
                        <a:pos x="0" y="96"/>
                      </a:cxn>
                      <a:cxn ang="0">
                        <a:pos x="0" y="96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96"/>
                      </a:cxn>
                    </a:cxnLst>
                    <a:rect l="0" t="0" r="r" b="b"/>
                    <a:pathLst>
                      <a:path w="89" h="96">
                        <a:moveTo>
                          <a:pt x="0" y="96"/>
                        </a:moveTo>
                        <a:lnTo>
                          <a:pt x="0" y="96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96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1" name="Rectangle 31">
                    <a:extLst>
                      <a:ext uri="{FF2B5EF4-FFF2-40B4-BE49-F238E27FC236}">
                        <a16:creationId xmlns:a16="http://schemas.microsoft.com/office/drawing/2014/main" id="{7106FBE2-2120-42C6-AB56-652BBF6922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86838" y="3539620"/>
                    <a:ext cx="73981" cy="140547"/>
                  </a:xfrm>
                  <a:prstGeom prst="rect">
                    <a:avLst/>
                  </a:prstGeom>
                  <a:solidFill>
                    <a:srgbClr val="32323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2" name="Freeform 32">
                    <a:extLst>
                      <a:ext uri="{FF2B5EF4-FFF2-40B4-BE49-F238E27FC236}">
                        <a16:creationId xmlns:a16="http://schemas.microsoft.com/office/drawing/2014/main" id="{EF1DEA93-D2D6-4E90-9611-A9820B6C3D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786838" y="3539620"/>
                    <a:ext cx="73981" cy="136288"/>
                  </a:xfrm>
                  <a:custGeom>
                    <a:avLst/>
                    <a:gdLst/>
                    <a:ahLst/>
                    <a:cxnLst>
                      <a:cxn ang="0">
                        <a:pos x="0" y="155"/>
                      </a:cxn>
                      <a:cxn ang="0">
                        <a:pos x="0" y="155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155"/>
                      </a:cxn>
                    </a:cxnLst>
                    <a:rect l="0" t="0" r="r" b="b"/>
                    <a:pathLst>
                      <a:path w="89" h="155">
                        <a:moveTo>
                          <a:pt x="0" y="155"/>
                        </a:moveTo>
                        <a:lnTo>
                          <a:pt x="0" y="155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155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3" name="Freeform 33">
                    <a:extLst>
                      <a:ext uri="{FF2B5EF4-FFF2-40B4-BE49-F238E27FC236}">
                        <a16:creationId xmlns:a16="http://schemas.microsoft.com/office/drawing/2014/main" id="{FAEA5E91-F1F7-442C-836A-233D9B7E13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814830" y="3535361"/>
                    <a:ext cx="17996" cy="212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4" name="Line 34">
                    <a:extLst>
                      <a:ext uri="{FF2B5EF4-FFF2-40B4-BE49-F238E27FC236}">
                        <a16:creationId xmlns:a16="http://schemas.microsoft.com/office/drawing/2014/main" id="{ED60455D-9140-4B58-90DA-985CFCA3EF7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824828" y="3535361"/>
                    <a:ext cx="2000" cy="4259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5" name="Rectangle 35">
                    <a:extLst>
                      <a:ext uri="{FF2B5EF4-FFF2-40B4-BE49-F238E27FC236}">
                        <a16:creationId xmlns:a16="http://schemas.microsoft.com/office/drawing/2014/main" id="{18032850-9CE5-4364-AF81-CBB42E64D0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082760" y="3439533"/>
                    <a:ext cx="73981" cy="240633"/>
                  </a:xfrm>
                  <a:prstGeom prst="rect">
                    <a:avLst/>
                  </a:prstGeom>
                  <a:solidFill>
                    <a:srgbClr val="32323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6" name="Freeform 36">
                    <a:extLst>
                      <a:ext uri="{FF2B5EF4-FFF2-40B4-BE49-F238E27FC236}">
                        <a16:creationId xmlns:a16="http://schemas.microsoft.com/office/drawing/2014/main" id="{4B24B4DA-287F-4899-996B-B2C2780FD1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082760" y="3439533"/>
                    <a:ext cx="73981" cy="236374"/>
                  </a:xfrm>
                  <a:custGeom>
                    <a:avLst/>
                    <a:gdLst/>
                    <a:ahLst/>
                    <a:cxnLst>
                      <a:cxn ang="0">
                        <a:pos x="0" y="268"/>
                      </a:cxn>
                      <a:cxn ang="0">
                        <a:pos x="0" y="268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268"/>
                      </a:cxn>
                    </a:cxnLst>
                    <a:rect l="0" t="0" r="r" b="b"/>
                    <a:pathLst>
                      <a:path w="89" h="268">
                        <a:moveTo>
                          <a:pt x="0" y="268"/>
                        </a:moveTo>
                        <a:lnTo>
                          <a:pt x="0" y="268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268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7" name="Freeform 37">
                    <a:extLst>
                      <a:ext uri="{FF2B5EF4-FFF2-40B4-BE49-F238E27FC236}">
                        <a16:creationId xmlns:a16="http://schemas.microsoft.com/office/drawing/2014/main" id="{5C627943-462D-4605-845A-306D557E8F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110751" y="3439533"/>
                    <a:ext cx="17996" cy="212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8" name="Line 38">
                    <a:extLst>
                      <a:ext uri="{FF2B5EF4-FFF2-40B4-BE49-F238E27FC236}">
                        <a16:creationId xmlns:a16="http://schemas.microsoft.com/office/drawing/2014/main" id="{3A59E5EC-0D9B-4F60-AA00-7AF8C260E5F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120750" y="3439533"/>
                    <a:ext cx="2000" cy="2128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9" name="Rectangle 39">
                    <a:extLst>
                      <a:ext uri="{FF2B5EF4-FFF2-40B4-BE49-F238E27FC236}">
                        <a16:creationId xmlns:a16="http://schemas.microsoft.com/office/drawing/2014/main" id="{1FAF2C04-0924-4B4E-82E1-676567B068D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378681" y="3284081"/>
                    <a:ext cx="73981" cy="396086"/>
                  </a:xfrm>
                  <a:prstGeom prst="rect">
                    <a:avLst/>
                  </a:prstGeom>
                  <a:solidFill>
                    <a:srgbClr val="32323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20" name="Freeform 40">
                    <a:extLst>
                      <a:ext uri="{FF2B5EF4-FFF2-40B4-BE49-F238E27FC236}">
                        <a16:creationId xmlns:a16="http://schemas.microsoft.com/office/drawing/2014/main" id="{DC235BD6-0706-4858-BA87-4F576D0B383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378681" y="3284081"/>
                    <a:ext cx="73981" cy="391828"/>
                  </a:xfrm>
                  <a:custGeom>
                    <a:avLst/>
                    <a:gdLst/>
                    <a:ahLst/>
                    <a:cxnLst>
                      <a:cxn ang="0">
                        <a:pos x="0" y="447"/>
                      </a:cxn>
                      <a:cxn ang="0">
                        <a:pos x="0" y="447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447"/>
                      </a:cxn>
                    </a:cxnLst>
                    <a:rect l="0" t="0" r="r" b="b"/>
                    <a:pathLst>
                      <a:path w="89" h="447">
                        <a:moveTo>
                          <a:pt x="0" y="447"/>
                        </a:moveTo>
                        <a:lnTo>
                          <a:pt x="0" y="447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447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21" name="Freeform 41">
                    <a:extLst>
                      <a:ext uri="{FF2B5EF4-FFF2-40B4-BE49-F238E27FC236}">
                        <a16:creationId xmlns:a16="http://schemas.microsoft.com/office/drawing/2014/main" id="{B9F7E1A5-81CF-49CD-B08C-9E7DEA9C251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06674" y="3277691"/>
                    <a:ext cx="17996" cy="212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22" name="Line 42">
                    <a:extLst>
                      <a:ext uri="{FF2B5EF4-FFF2-40B4-BE49-F238E27FC236}">
                        <a16:creationId xmlns:a16="http://schemas.microsoft.com/office/drawing/2014/main" id="{78EB1CB3-E395-492E-9C63-ECB7A783C53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416672" y="3277691"/>
                    <a:ext cx="2000" cy="6388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23" name="Rectangle 43">
                    <a:extLst>
                      <a:ext uri="{FF2B5EF4-FFF2-40B4-BE49-F238E27FC236}">
                        <a16:creationId xmlns:a16="http://schemas.microsoft.com/office/drawing/2014/main" id="{AD859D62-CE6A-4227-A20D-5E727AB0BD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676603" y="3002986"/>
                    <a:ext cx="73981" cy="677181"/>
                  </a:xfrm>
                  <a:prstGeom prst="rect">
                    <a:avLst/>
                  </a:prstGeom>
                  <a:solidFill>
                    <a:srgbClr val="32323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24" name="Freeform 44">
                    <a:extLst>
                      <a:ext uri="{FF2B5EF4-FFF2-40B4-BE49-F238E27FC236}">
                        <a16:creationId xmlns:a16="http://schemas.microsoft.com/office/drawing/2014/main" id="{5BDCD245-98A7-4318-AD45-2E3DDAA557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76603" y="3002986"/>
                    <a:ext cx="71981" cy="672922"/>
                  </a:xfrm>
                  <a:custGeom>
                    <a:avLst/>
                    <a:gdLst/>
                    <a:ahLst/>
                    <a:cxnLst>
                      <a:cxn ang="0">
                        <a:pos x="0" y="766"/>
                      </a:cxn>
                      <a:cxn ang="0">
                        <a:pos x="0" y="766"/>
                      </a:cxn>
                      <a:cxn ang="0">
                        <a:pos x="0" y="0"/>
                      </a:cxn>
                      <a:cxn ang="0">
                        <a:pos x="89" y="0"/>
                      </a:cxn>
                      <a:cxn ang="0">
                        <a:pos x="89" y="766"/>
                      </a:cxn>
                    </a:cxnLst>
                    <a:rect l="0" t="0" r="r" b="b"/>
                    <a:pathLst>
                      <a:path w="89" h="766">
                        <a:moveTo>
                          <a:pt x="0" y="766"/>
                        </a:moveTo>
                        <a:lnTo>
                          <a:pt x="0" y="766"/>
                        </a:lnTo>
                        <a:lnTo>
                          <a:pt x="0" y="0"/>
                        </a:lnTo>
                        <a:lnTo>
                          <a:pt x="89" y="0"/>
                        </a:lnTo>
                        <a:lnTo>
                          <a:pt x="89" y="766"/>
                        </a:lnTo>
                      </a:path>
                    </a:pathLst>
                  </a:custGeom>
                  <a:noFill/>
                  <a:ln w="7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25" name="Freeform 45">
                    <a:extLst>
                      <a:ext uri="{FF2B5EF4-FFF2-40B4-BE49-F238E27FC236}">
                        <a16:creationId xmlns:a16="http://schemas.microsoft.com/office/drawing/2014/main" id="{25580C18-FE7B-4E7C-9163-B19D46486F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04596" y="2998727"/>
                    <a:ext cx="17996" cy="212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2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26" name="Line 46">
                    <a:extLst>
                      <a:ext uri="{FF2B5EF4-FFF2-40B4-BE49-F238E27FC236}">
                        <a16:creationId xmlns:a16="http://schemas.microsoft.com/office/drawing/2014/main" id="{E9FB2476-C3F8-4C21-9A0A-B2EC26EB9A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712595" y="2998727"/>
                    <a:ext cx="2000" cy="4259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27" name="Rectangle 47">
                    <a:extLst>
                      <a:ext uri="{FF2B5EF4-FFF2-40B4-BE49-F238E27FC236}">
                        <a16:creationId xmlns:a16="http://schemas.microsoft.com/office/drawing/2014/main" id="{1628E4CE-3396-48E3-932C-D32AEF9D41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808832" y="2196384"/>
                    <a:ext cx="304571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u="sng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H413</a:t>
                    </a:r>
                    <a:endParaRPr lang="en-US" sz="1000" u="sng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28" name="Line 48">
                    <a:extLst>
                      <a:ext uri="{FF2B5EF4-FFF2-40B4-BE49-F238E27FC236}">
                        <a16:creationId xmlns:a16="http://schemas.microsoft.com/office/drawing/2014/main" id="{8654B384-4FDC-4B10-BFAA-AF09D44C12C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324960" y="3680167"/>
                    <a:ext cx="1481610" cy="0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29" name="Line 49">
                    <a:extLst>
                      <a:ext uri="{FF2B5EF4-FFF2-40B4-BE49-F238E27FC236}">
                        <a16:creationId xmlns:a16="http://schemas.microsoft.com/office/drawing/2014/main" id="{489A574B-0856-47B8-AA57-B5A8B5444DB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470920" y="3680167"/>
                    <a:ext cx="0" cy="29813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30" name="Rectangle 50">
                    <a:extLst>
                      <a:ext uri="{FF2B5EF4-FFF2-40B4-BE49-F238E27FC236}">
                        <a16:creationId xmlns:a16="http://schemas.microsoft.com/office/drawing/2014/main" id="{26D612CD-A48B-44E1-881A-712331762F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240450" y="3782101"/>
                    <a:ext cx="310983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day 1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31" name="Line 51">
                    <a:extLst>
                      <a:ext uri="{FF2B5EF4-FFF2-40B4-BE49-F238E27FC236}">
                        <a16:creationId xmlns:a16="http://schemas.microsoft.com/office/drawing/2014/main" id="{3E02C317-035E-47C4-BD1E-56E2025654A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768842" y="3680167"/>
                    <a:ext cx="0" cy="29813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32" name="Rectangle 52">
                    <a:extLst>
                      <a:ext uri="{FF2B5EF4-FFF2-40B4-BE49-F238E27FC236}">
                        <a16:creationId xmlns:a16="http://schemas.microsoft.com/office/drawing/2014/main" id="{7F5A6301-CC23-4359-BE05-155ECC9D58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536369" y="3782099"/>
                    <a:ext cx="310983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day 2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33" name="Line 53">
                    <a:extLst>
                      <a:ext uri="{FF2B5EF4-FFF2-40B4-BE49-F238E27FC236}">
                        <a16:creationId xmlns:a16="http://schemas.microsoft.com/office/drawing/2014/main" id="{79550E17-3126-4DDF-B47D-931D8A500F6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064764" y="3680167"/>
                    <a:ext cx="0" cy="29813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34" name="Rectangle 54">
                    <a:extLst>
                      <a:ext uri="{FF2B5EF4-FFF2-40B4-BE49-F238E27FC236}">
                        <a16:creationId xmlns:a16="http://schemas.microsoft.com/office/drawing/2014/main" id="{0ACD2C41-9416-4401-8075-943679B366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832294" y="3782099"/>
                    <a:ext cx="310983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day 3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35" name="Line 55">
                    <a:extLst>
                      <a:ext uri="{FF2B5EF4-FFF2-40B4-BE49-F238E27FC236}">
                        <a16:creationId xmlns:a16="http://schemas.microsoft.com/office/drawing/2014/main" id="{F36AD181-A52B-4C12-A9DA-7A64A9BC56C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360687" y="3680167"/>
                    <a:ext cx="0" cy="29813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36" name="Rectangle 56">
                    <a:extLst>
                      <a:ext uri="{FF2B5EF4-FFF2-40B4-BE49-F238E27FC236}">
                        <a16:creationId xmlns:a16="http://schemas.microsoft.com/office/drawing/2014/main" id="{37DA59CA-4031-48C4-B3FF-DA911D6FEB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7130213" y="3784231"/>
                    <a:ext cx="310983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day 4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37" name="Line 57">
                    <a:extLst>
                      <a:ext uri="{FF2B5EF4-FFF2-40B4-BE49-F238E27FC236}">
                        <a16:creationId xmlns:a16="http://schemas.microsoft.com/office/drawing/2014/main" id="{A9517B13-3C03-4638-BBEC-9B7E01199F8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656609" y="3680167"/>
                    <a:ext cx="0" cy="29813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38" name="Rectangle 58">
                    <a:extLst>
                      <a:ext uri="{FF2B5EF4-FFF2-40B4-BE49-F238E27FC236}">
                        <a16:creationId xmlns:a16="http://schemas.microsoft.com/office/drawing/2014/main" id="{D8E49A9F-855A-4B19-B13C-19ACF98D08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7426138" y="3784230"/>
                    <a:ext cx="310983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day 5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39" name="Line 59">
                    <a:extLst>
                      <a:ext uri="{FF2B5EF4-FFF2-40B4-BE49-F238E27FC236}">
                        <a16:creationId xmlns:a16="http://schemas.microsoft.com/office/drawing/2014/main" id="{BD146549-0063-4351-859F-B5139BD8241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324960" y="2626065"/>
                    <a:ext cx="0" cy="1054101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40" name="Line 60">
                    <a:extLst>
                      <a:ext uri="{FF2B5EF4-FFF2-40B4-BE49-F238E27FC236}">
                        <a16:creationId xmlns:a16="http://schemas.microsoft.com/office/drawing/2014/main" id="{B725E765-B6B4-4152-8524-E9AD24168A0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296967" y="3680167"/>
                    <a:ext cx="27993" cy="0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41" name="Rectangle 61">
                    <a:extLst>
                      <a:ext uri="{FF2B5EF4-FFF2-40B4-BE49-F238E27FC236}">
                        <a16:creationId xmlns:a16="http://schemas.microsoft.com/office/drawing/2014/main" id="{23C7D014-1B8F-454C-B581-4F763D18B1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201926" y="3605788"/>
                    <a:ext cx="70532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0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42" name="Line 62">
                    <a:extLst>
                      <a:ext uri="{FF2B5EF4-FFF2-40B4-BE49-F238E27FC236}">
                        <a16:creationId xmlns:a16="http://schemas.microsoft.com/office/drawing/2014/main" id="{BDAB8A24-D067-4A09-92EB-D7F1719F69E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296967" y="3328799"/>
                    <a:ext cx="27993" cy="0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43" name="Rectangle 63">
                    <a:extLst>
                      <a:ext uri="{FF2B5EF4-FFF2-40B4-BE49-F238E27FC236}">
                        <a16:creationId xmlns:a16="http://schemas.microsoft.com/office/drawing/2014/main" id="{A2616171-7F50-445E-9DFA-ACBF0B2D09E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31012" y="3279822"/>
                    <a:ext cx="141064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10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44" name="Line 64">
                    <a:extLst>
                      <a:ext uri="{FF2B5EF4-FFF2-40B4-BE49-F238E27FC236}">
                        <a16:creationId xmlns:a16="http://schemas.microsoft.com/office/drawing/2014/main" id="{FDBFF16E-CEFD-41C6-87B7-47449819A0E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296967" y="2977433"/>
                    <a:ext cx="27993" cy="0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45" name="Rectangle 65">
                    <a:extLst>
                      <a:ext uri="{FF2B5EF4-FFF2-40B4-BE49-F238E27FC236}">
                        <a16:creationId xmlns:a16="http://schemas.microsoft.com/office/drawing/2014/main" id="{AA8ECE3A-5A48-41B8-AA02-AAFFD58817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31012" y="2930583"/>
                    <a:ext cx="141064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20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46" name="Line 66">
                    <a:extLst>
                      <a:ext uri="{FF2B5EF4-FFF2-40B4-BE49-F238E27FC236}">
                        <a16:creationId xmlns:a16="http://schemas.microsoft.com/office/drawing/2014/main" id="{4168178B-95DC-4838-AC4D-D6250FF8E16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296967" y="2626065"/>
                    <a:ext cx="27993" cy="0"/>
                  </a:xfrm>
                  <a:prstGeom prst="line">
                    <a:avLst/>
                  </a:prstGeom>
                  <a:noFill/>
                  <a:ln w="2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sz="10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47" name="Rectangle 67">
                    <a:extLst>
                      <a:ext uri="{FF2B5EF4-FFF2-40B4-BE49-F238E27FC236}">
                        <a16:creationId xmlns:a16="http://schemas.microsoft.com/office/drawing/2014/main" id="{BF430D75-31B4-405C-965D-3543EBB153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31012" y="2553662"/>
                    <a:ext cx="141064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30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49" name="Rectangle 74">
                    <a:extLst>
                      <a:ext uri="{FF2B5EF4-FFF2-40B4-BE49-F238E27FC236}">
                        <a16:creationId xmlns:a16="http://schemas.microsoft.com/office/drawing/2014/main" id="{22BC0593-24CC-4430-9541-0D60B24682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5365677" y="2998444"/>
                    <a:ext cx="1248740" cy="1538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6858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00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Cell number (X10000)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83" name="TextBox 82">
                    <a:extLst>
                      <a:ext uri="{FF2B5EF4-FFF2-40B4-BE49-F238E27FC236}">
                        <a16:creationId xmlns:a16="http://schemas.microsoft.com/office/drawing/2014/main" id="{FD4191E8-75D4-4DF9-874C-E70B9439F8B1}"/>
                      </a:ext>
                    </a:extLst>
                  </p:cNvPr>
                  <p:cNvSpPr txBox="1"/>
                  <p:nvPr/>
                </p:nvSpPr>
                <p:spPr>
                  <a:xfrm>
                    <a:off x="7580908" y="2846753"/>
                    <a:ext cx="284052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IN" sz="1000" dirty="0">
                        <a:latin typeface="Arial"/>
                        <a:cs typeface="Arial"/>
                      </a:rPr>
                      <a:t>**</a:t>
                    </a:r>
                  </a:p>
                </p:txBody>
              </p:sp>
              <p:sp>
                <p:nvSpPr>
                  <p:cNvPr id="84" name="TextBox 83">
                    <a:extLst>
                      <a:ext uri="{FF2B5EF4-FFF2-40B4-BE49-F238E27FC236}">
                        <a16:creationId xmlns:a16="http://schemas.microsoft.com/office/drawing/2014/main" id="{64DE3B8A-AC38-4759-AB84-A96FA957C4A9}"/>
                      </a:ext>
                    </a:extLst>
                  </p:cNvPr>
                  <p:cNvSpPr txBox="1"/>
                  <p:nvPr/>
                </p:nvSpPr>
                <p:spPr>
                  <a:xfrm>
                    <a:off x="7276242" y="3132645"/>
                    <a:ext cx="284052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IN" sz="1000" dirty="0">
                        <a:latin typeface="Arial"/>
                        <a:cs typeface="Arial"/>
                      </a:rPr>
                      <a:t>**</a:t>
                    </a:r>
                  </a:p>
                </p:txBody>
              </p:sp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7B1F7668-EA1B-4F5F-9C74-60E7C475FAA8}"/>
                      </a:ext>
                    </a:extLst>
                  </p:cNvPr>
                  <p:cNvSpPr txBox="1"/>
                  <p:nvPr/>
                </p:nvSpPr>
                <p:spPr>
                  <a:xfrm>
                    <a:off x="6983195" y="3279804"/>
                    <a:ext cx="284052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IN" sz="1000" dirty="0">
                        <a:latin typeface="Arial"/>
                        <a:cs typeface="Arial"/>
                      </a:rPr>
                      <a:t>**</a:t>
                    </a:r>
                  </a:p>
                </p:txBody>
              </p:sp>
              <p:grpSp>
                <p:nvGrpSpPr>
                  <p:cNvPr id="253" name="Group 252">
                    <a:extLst>
                      <a:ext uri="{FF2B5EF4-FFF2-40B4-BE49-F238E27FC236}">
                        <a16:creationId xmlns:a16="http://schemas.microsoft.com/office/drawing/2014/main" id="{85D60A23-BFE1-4D30-8FA7-04CB9C406B00}"/>
                      </a:ext>
                    </a:extLst>
                  </p:cNvPr>
                  <p:cNvGrpSpPr/>
                  <p:nvPr/>
                </p:nvGrpSpPr>
                <p:grpSpPr>
                  <a:xfrm>
                    <a:off x="6456083" y="2593303"/>
                    <a:ext cx="753486" cy="376319"/>
                    <a:chOff x="8387801" y="1963823"/>
                    <a:chExt cx="753486" cy="376319"/>
                  </a:xfrm>
                </p:grpSpPr>
                <p:grpSp>
                  <p:nvGrpSpPr>
                    <p:cNvPr id="254" name="Group 253">
                      <a:extLst>
                        <a:ext uri="{FF2B5EF4-FFF2-40B4-BE49-F238E27FC236}">
                          <a16:creationId xmlns:a16="http://schemas.microsoft.com/office/drawing/2014/main" id="{E41B11C6-33E4-407D-A004-DDBE586BB21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409997" y="1963823"/>
                      <a:ext cx="731290" cy="376319"/>
                      <a:chOff x="8767850" y="3905060"/>
                      <a:chExt cx="731290" cy="449866"/>
                    </a:xfrm>
                  </p:grpSpPr>
                  <p:sp>
                    <p:nvSpPr>
                      <p:cNvPr id="264" name="TextBox 263">
                        <a:extLst>
                          <a:ext uri="{FF2B5EF4-FFF2-40B4-BE49-F238E27FC236}">
                            <a16:creationId xmlns:a16="http://schemas.microsoft.com/office/drawing/2014/main" id="{BD0DBC96-FF5E-4E20-A993-F38DB33BC2D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767850" y="3905060"/>
                        <a:ext cx="731290" cy="29434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000" dirty="0" err="1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shControl</a:t>
                        </a:r>
                        <a:endPara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69" name="TextBox 268">
                        <a:extLst>
                          <a:ext uri="{FF2B5EF4-FFF2-40B4-BE49-F238E27FC236}">
                            <a16:creationId xmlns:a16="http://schemas.microsoft.com/office/drawing/2014/main" id="{3C1B4AB9-0DA6-488F-8325-2AC51563296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767850" y="4060584"/>
                        <a:ext cx="644728" cy="29434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0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shPAK2</a:t>
                        </a:r>
                      </a:p>
                    </p:txBody>
                  </p:sp>
                </p:grpSp>
                <p:grpSp>
                  <p:nvGrpSpPr>
                    <p:cNvPr id="255" name="Group 254">
                      <a:extLst>
                        <a:ext uri="{FF2B5EF4-FFF2-40B4-BE49-F238E27FC236}">
                          <a16:creationId xmlns:a16="http://schemas.microsoft.com/office/drawing/2014/main" id="{BFA2A8BA-C996-46FF-BAE6-836C3B6E6F6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387801" y="2061062"/>
                      <a:ext cx="91441" cy="215168"/>
                      <a:chOff x="5290529" y="2154178"/>
                      <a:chExt cx="91441" cy="215168"/>
                    </a:xfrm>
                  </p:grpSpPr>
                  <p:sp>
                    <p:nvSpPr>
                      <p:cNvPr id="261" name="Rectangle 260">
                        <a:extLst>
                          <a:ext uri="{FF2B5EF4-FFF2-40B4-BE49-F238E27FC236}">
                            <a16:creationId xmlns:a16="http://schemas.microsoft.com/office/drawing/2014/main" id="{8BC32C7A-03F0-486E-BBA8-B3CFD47C0F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290530" y="2154178"/>
                        <a:ext cx="91440" cy="91440"/>
                      </a:xfrm>
                      <a:prstGeom prst="rect">
                        <a:avLst/>
                      </a:pr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6350">
                        <a:solidFill>
                          <a:srgbClr val="0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0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62" name="Rectangle 261">
                        <a:extLst>
                          <a:ext uri="{FF2B5EF4-FFF2-40B4-BE49-F238E27FC236}">
                            <a16:creationId xmlns:a16="http://schemas.microsoft.com/office/drawing/2014/main" id="{DE32415B-BFBA-4C04-AD09-E9492B1686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290529" y="2277906"/>
                        <a:ext cx="91440" cy="91440"/>
                      </a:xfrm>
                      <a:prstGeom prst="rect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 w="6350">
                        <a:solidFill>
                          <a:srgbClr val="0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0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</p:grpSp>
            </p:grpSp>
            <p:sp>
              <p:nvSpPr>
                <p:cNvPr id="272" name="TextBox 271">
                  <a:extLst>
                    <a:ext uri="{FF2B5EF4-FFF2-40B4-BE49-F238E27FC236}">
                      <a16:creationId xmlns:a16="http://schemas.microsoft.com/office/drawing/2014/main" id="{8E7EE301-6C78-4129-A55D-23D10CE6B0D5}"/>
                    </a:ext>
                  </a:extLst>
                </p:cNvPr>
                <p:cNvSpPr txBox="1"/>
                <p:nvPr/>
              </p:nvSpPr>
              <p:spPr>
                <a:xfrm>
                  <a:off x="3228064" y="3560496"/>
                  <a:ext cx="31931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ns</a:t>
                  </a:r>
                </a:p>
              </p:txBody>
            </p:sp>
            <p:sp>
              <p:nvSpPr>
                <p:cNvPr id="273" name="TextBox 272">
                  <a:extLst>
                    <a:ext uri="{FF2B5EF4-FFF2-40B4-BE49-F238E27FC236}">
                      <a16:creationId xmlns:a16="http://schemas.microsoft.com/office/drawing/2014/main" id="{192B1D0F-2FB0-4925-B0CF-361C566274D3}"/>
                    </a:ext>
                  </a:extLst>
                </p:cNvPr>
                <p:cNvSpPr txBox="1"/>
                <p:nvPr/>
              </p:nvSpPr>
              <p:spPr>
                <a:xfrm>
                  <a:off x="3533236" y="3501297"/>
                  <a:ext cx="31931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ns</a:t>
                  </a:r>
                </a:p>
              </p:txBody>
            </p:sp>
          </p:grpSp>
          <p:grpSp>
            <p:nvGrpSpPr>
              <p:cNvPr id="308" name="Group 307">
                <a:extLst>
                  <a:ext uri="{FF2B5EF4-FFF2-40B4-BE49-F238E27FC236}">
                    <a16:creationId xmlns:a16="http://schemas.microsoft.com/office/drawing/2014/main" id="{4AEA4685-4C9C-4C5C-AF2D-9A1EBFAABFE2}"/>
                  </a:ext>
                </a:extLst>
              </p:cNvPr>
              <p:cNvGrpSpPr/>
              <p:nvPr/>
            </p:nvGrpSpPr>
            <p:grpSpPr>
              <a:xfrm>
                <a:off x="2989558" y="610373"/>
                <a:ext cx="1706545" cy="1364065"/>
                <a:chOff x="118948" y="2400725"/>
                <a:chExt cx="1706545" cy="1364065"/>
              </a:xfrm>
            </p:grpSpPr>
            <p:grpSp>
              <p:nvGrpSpPr>
                <p:cNvPr id="229" name="Group 228">
                  <a:extLst>
                    <a:ext uri="{FF2B5EF4-FFF2-40B4-BE49-F238E27FC236}">
                      <a16:creationId xmlns:a16="http://schemas.microsoft.com/office/drawing/2014/main" id="{752F1C32-1312-4FC6-BA24-1A160E121E14}"/>
                    </a:ext>
                  </a:extLst>
                </p:cNvPr>
                <p:cNvGrpSpPr/>
                <p:nvPr/>
              </p:nvGrpSpPr>
              <p:grpSpPr>
                <a:xfrm>
                  <a:off x="118948" y="2400725"/>
                  <a:ext cx="1706545" cy="1364065"/>
                  <a:chOff x="118948" y="2400725"/>
                  <a:chExt cx="1706545" cy="1364065"/>
                </a:xfrm>
              </p:grpSpPr>
              <p:grpSp>
                <p:nvGrpSpPr>
                  <p:cNvPr id="277" name="Group 276">
                    <a:extLst>
                      <a:ext uri="{FF2B5EF4-FFF2-40B4-BE49-F238E27FC236}">
                        <a16:creationId xmlns:a16="http://schemas.microsoft.com/office/drawing/2014/main" id="{59BB618E-78AD-4110-B85F-0CE8E185D3F0}"/>
                      </a:ext>
                    </a:extLst>
                  </p:cNvPr>
                  <p:cNvGrpSpPr/>
                  <p:nvPr/>
                </p:nvGrpSpPr>
                <p:grpSpPr>
                  <a:xfrm>
                    <a:off x="1525411" y="3404163"/>
                    <a:ext cx="300082" cy="215444"/>
                    <a:chOff x="6531847" y="4406268"/>
                    <a:chExt cx="300082" cy="215444"/>
                  </a:xfrm>
                </p:grpSpPr>
                <p:sp>
                  <p:nvSpPr>
                    <p:cNvPr id="278" name="TextBox 277">
                      <a:extLst>
                        <a:ext uri="{FF2B5EF4-FFF2-40B4-BE49-F238E27FC236}">
                          <a16:creationId xmlns:a16="http://schemas.microsoft.com/office/drawing/2014/main" id="{D4F4A591-DF0C-485E-8C73-7D67A8C086D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31847" y="4406268"/>
                      <a:ext cx="300082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p:txBody>
                </p:sp>
                <p:cxnSp>
                  <p:nvCxnSpPr>
                    <p:cNvPr id="279" name="Straight Connector 278">
                      <a:extLst>
                        <a:ext uri="{FF2B5EF4-FFF2-40B4-BE49-F238E27FC236}">
                          <a16:creationId xmlns:a16="http://schemas.microsoft.com/office/drawing/2014/main" id="{0F56C93F-E045-43D6-9DFE-AFF86983199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563931" y="4512333"/>
                      <a:ext cx="45720" cy="0"/>
                    </a:xfrm>
                    <a:prstGeom prst="line">
                      <a:avLst/>
                    </a:prstGeom>
                    <a:ln w="19050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74" name="Group 273">
                    <a:extLst>
                      <a:ext uri="{FF2B5EF4-FFF2-40B4-BE49-F238E27FC236}">
                        <a16:creationId xmlns:a16="http://schemas.microsoft.com/office/drawing/2014/main" id="{BE1286BC-80C1-4EE0-9BC5-5285E371BD9A}"/>
                      </a:ext>
                    </a:extLst>
                  </p:cNvPr>
                  <p:cNvGrpSpPr/>
                  <p:nvPr/>
                </p:nvGrpSpPr>
                <p:grpSpPr>
                  <a:xfrm>
                    <a:off x="1523371" y="3113074"/>
                    <a:ext cx="300082" cy="215444"/>
                    <a:chOff x="6531847" y="4347365"/>
                    <a:chExt cx="300082" cy="215444"/>
                  </a:xfrm>
                </p:grpSpPr>
                <p:sp>
                  <p:nvSpPr>
                    <p:cNvPr id="275" name="TextBox 274">
                      <a:extLst>
                        <a:ext uri="{FF2B5EF4-FFF2-40B4-BE49-F238E27FC236}">
                          <a16:creationId xmlns:a16="http://schemas.microsoft.com/office/drawing/2014/main" id="{61624D0D-E715-49AB-BA8B-A827E6A2F52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31847" y="4347365"/>
                      <a:ext cx="300082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</a:t>
                      </a:r>
                    </a:p>
                  </p:txBody>
                </p:sp>
                <p:cxnSp>
                  <p:nvCxnSpPr>
                    <p:cNvPr id="276" name="Straight Connector 275">
                      <a:extLst>
                        <a:ext uri="{FF2B5EF4-FFF2-40B4-BE49-F238E27FC236}">
                          <a16:creationId xmlns:a16="http://schemas.microsoft.com/office/drawing/2014/main" id="{C39C5C33-F103-4B21-BA70-F38658D7686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563931" y="4453430"/>
                      <a:ext cx="45720" cy="0"/>
                    </a:xfrm>
                    <a:prstGeom prst="line">
                      <a:avLst/>
                    </a:prstGeom>
                    <a:ln w="19050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8" name="Group 227">
                    <a:extLst>
                      <a:ext uri="{FF2B5EF4-FFF2-40B4-BE49-F238E27FC236}">
                        <a16:creationId xmlns:a16="http://schemas.microsoft.com/office/drawing/2014/main" id="{C860CD4E-24AD-44F1-B8AC-EA9890B52C33}"/>
                      </a:ext>
                    </a:extLst>
                  </p:cNvPr>
                  <p:cNvGrpSpPr/>
                  <p:nvPr/>
                </p:nvGrpSpPr>
                <p:grpSpPr>
                  <a:xfrm>
                    <a:off x="118948" y="2400725"/>
                    <a:ext cx="1501551" cy="1364065"/>
                    <a:chOff x="240396" y="2400725"/>
                    <a:chExt cx="1501551" cy="1364065"/>
                  </a:xfrm>
                </p:grpSpPr>
                <p:sp>
                  <p:nvSpPr>
                    <p:cNvPr id="237" name="Rectangle 7">
                      <a:extLst>
                        <a:ext uri="{FF2B5EF4-FFF2-40B4-BE49-F238E27FC236}">
                          <a16:creationId xmlns:a16="http://schemas.microsoft.com/office/drawing/2014/main" id="{C8B5E311-BFD8-4061-8B4F-0F2B8E5FA9F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0396" y="2494228"/>
                      <a:ext cx="282129" cy="18466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6858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S2b</a:t>
                      </a:r>
                      <a:endParaRPr lang="en-US" sz="1200" b="1" dirty="0">
                        <a:latin typeface="Arial"/>
                        <a:cs typeface="Arial"/>
                      </a:endParaRPr>
                    </a:p>
                  </p:txBody>
                </p:sp>
                <p:grpSp>
                  <p:nvGrpSpPr>
                    <p:cNvPr id="268" name="Group 267">
                      <a:extLst>
                        <a:ext uri="{FF2B5EF4-FFF2-40B4-BE49-F238E27FC236}">
                          <a16:creationId xmlns:a16="http://schemas.microsoft.com/office/drawing/2014/main" id="{DE3CA4AB-8519-422B-8613-AF83B3D2E16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1165" y="2400725"/>
                      <a:ext cx="1160782" cy="1364065"/>
                      <a:chOff x="979515" y="2400725"/>
                      <a:chExt cx="1160782" cy="1364065"/>
                    </a:xfrm>
                  </p:grpSpPr>
                  <p:grpSp>
                    <p:nvGrpSpPr>
                      <p:cNvPr id="230" name="Group 229">
                        <a:extLst>
                          <a:ext uri="{FF2B5EF4-FFF2-40B4-BE49-F238E27FC236}">
                            <a16:creationId xmlns:a16="http://schemas.microsoft.com/office/drawing/2014/main" id="{F71F8755-71EC-423C-B32D-017D344BECB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425680" y="2400725"/>
                        <a:ext cx="714617" cy="1364065"/>
                        <a:chOff x="3372035" y="1401515"/>
                        <a:chExt cx="527030" cy="1065958"/>
                      </a:xfrm>
                    </p:grpSpPr>
                    <p:grpSp>
                      <p:nvGrpSpPr>
                        <p:cNvPr id="231" name="Group 36">
                          <a:extLst>
                            <a:ext uri="{FF2B5EF4-FFF2-40B4-BE49-F238E27FC236}">
                              <a16:creationId xmlns:a16="http://schemas.microsoft.com/office/drawing/2014/main" id="{1FC8D80D-12A3-4B0C-9BBB-F3B4764C73A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3372035" y="1975928"/>
                          <a:ext cx="481449" cy="491545"/>
                          <a:chOff x="3132162" y="3459517"/>
                          <a:chExt cx="1283734" cy="877057"/>
                        </a:xfrm>
                      </p:grpSpPr>
                      <p:sp>
                        <p:nvSpPr>
                          <p:cNvPr id="234" name="TextBox 233">
                            <a:extLst>
                              <a:ext uri="{FF2B5EF4-FFF2-40B4-BE49-F238E27FC236}">
                                <a16:creationId xmlns:a16="http://schemas.microsoft.com/office/drawing/2014/main" id="{17F7A7A2-5D3F-4E07-AAA1-CAB9E0C8C457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3132162" y="3993261"/>
                            <a:ext cx="1242617" cy="343313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000" u="sng" dirty="0">
                                <a:latin typeface="Arial"/>
                                <a:cs typeface="Arial"/>
                              </a:rPr>
                              <a:t>BICR10</a:t>
                            </a:r>
                          </a:p>
                        </p:txBody>
                      </p:sp>
                      <p:pic>
                        <p:nvPicPr>
                          <p:cNvPr id="235" name="Picture 2" descr="G:\28-6-17_pak2 kd in BI_H1_H4\29-6-17_pak2 kd in BI_H1_H4\29-6-17_PAK2 kd in BI h1_ h4__GAPDH_3.jpg">
                            <a:extLst>
                              <a:ext uri="{FF2B5EF4-FFF2-40B4-BE49-F238E27FC236}">
                                <a16:creationId xmlns:a16="http://schemas.microsoft.com/office/drawing/2014/main" id="{99CC91B2-1D94-4519-A7BD-9A2BC137E5B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" cstate="print">
                            <a:lum bright="-30000"/>
                          </a:blip>
                          <a:srcRect l="10692" t="45283" r="69182" b="47170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14325" y="3459517"/>
                            <a:ext cx="1201567" cy="194399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chemeClr val="tx1"/>
                            </a:solidFill>
                          </a:ln>
                        </p:spPr>
                      </p:pic>
                      <p:pic>
                        <p:nvPicPr>
                          <p:cNvPr id="236" name="Picture 235" descr="G:\28-6-17_pak2 kd in BI_H1_H4\29-6-17_pak2 kd in BI_H1_H4\29-6-17_PAK2 kd in BI h1_ h4__GAPDH_3.jpg">
                            <a:extLst>
                              <a:ext uri="{FF2B5EF4-FFF2-40B4-BE49-F238E27FC236}">
                                <a16:creationId xmlns:a16="http://schemas.microsoft.com/office/drawing/2014/main" id="{4B7C4F35-6677-4055-84F3-29B8BE96ACD5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" cstate="print">
                            <a:lum bright="-10000"/>
                          </a:blip>
                          <a:srcRect l="10692" t="75472" r="69182" b="16981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01449" y="3839137"/>
                            <a:ext cx="1214447" cy="194399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chemeClr val="tx1"/>
                            </a:solidFill>
                          </a:ln>
                        </p:spPr>
                      </p:pic>
                    </p:grpSp>
                    <p:sp>
                      <p:nvSpPr>
                        <p:cNvPr id="232" name="TextBox 231">
                          <a:extLst>
                            <a:ext uri="{FF2B5EF4-FFF2-40B4-BE49-F238E27FC236}">
                              <a16:creationId xmlns:a16="http://schemas.microsoft.com/office/drawing/2014/main" id="{9C257AFE-762C-490E-8234-FE6559FB2050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7778721">
                          <a:off x="3261940" y="1604624"/>
                          <a:ext cx="633803" cy="2275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1000" dirty="0">
                              <a:latin typeface="Arial"/>
                              <a:cs typeface="Arial"/>
                            </a:rPr>
                            <a:t>shControl</a:t>
                          </a:r>
                        </a:p>
                      </p:txBody>
                    </p:sp>
                    <p:sp>
                      <p:nvSpPr>
                        <p:cNvPr id="233" name="TextBox 232">
                          <a:extLst>
                            <a:ext uri="{FF2B5EF4-FFF2-40B4-BE49-F238E27FC236}">
                              <a16:creationId xmlns:a16="http://schemas.microsoft.com/office/drawing/2014/main" id="{306EDDF7-108C-4BD3-B808-3506B830EFC1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7778721">
                          <a:off x="3510381" y="1636166"/>
                          <a:ext cx="549781" cy="2275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1000" dirty="0">
                              <a:latin typeface="Arial"/>
                              <a:cs typeface="Arial"/>
                            </a:rPr>
                            <a:t>shPAK2</a:t>
                          </a:r>
                        </a:p>
                      </p:txBody>
                    </p:sp>
                  </p:grpSp>
                  <p:grpSp>
                    <p:nvGrpSpPr>
                      <p:cNvPr id="267" name="Group 266">
                        <a:extLst>
                          <a:ext uri="{FF2B5EF4-FFF2-40B4-BE49-F238E27FC236}">
                            <a16:creationId xmlns:a16="http://schemas.microsoft.com/office/drawing/2014/main" id="{47E0402C-66D3-44EA-B386-D7F0D253C5D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79515" y="3072579"/>
                        <a:ext cx="471325" cy="524744"/>
                        <a:chOff x="2097305" y="1361956"/>
                        <a:chExt cx="471325" cy="524744"/>
                      </a:xfrm>
                    </p:grpSpPr>
                    <p:sp>
                      <p:nvSpPr>
                        <p:cNvPr id="265" name="TextBox 9">
                          <a:extLst>
                            <a:ext uri="{FF2B5EF4-FFF2-40B4-BE49-F238E27FC236}">
                              <a16:creationId xmlns:a16="http://schemas.microsoft.com/office/drawing/2014/main" id="{7E29B30F-B5B5-479F-B17E-B248DADD671B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2097305" y="1640479"/>
                          <a:ext cx="471325" cy="24622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1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GAPDH</a:t>
                          </a:r>
                        </a:p>
                      </p:txBody>
                    </p:sp>
                    <p:sp>
                      <p:nvSpPr>
                        <p:cNvPr id="266" name="TextBox 8">
                          <a:extLst>
                            <a:ext uri="{FF2B5EF4-FFF2-40B4-BE49-F238E27FC236}">
                              <a16:creationId xmlns:a16="http://schemas.microsoft.com/office/drawing/2014/main" id="{FC18302F-DA85-4ACB-B8EA-FC627452E44E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2175833" y="1361956"/>
                          <a:ext cx="382704" cy="246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1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PAK2</a:t>
                          </a:r>
                        </a:p>
                      </p:txBody>
                    </p:sp>
                  </p:grpSp>
                </p:grpSp>
              </p:grpSp>
            </p:grpSp>
            <p:sp>
              <p:nvSpPr>
                <p:cNvPr id="280" name="TextBox 279">
                  <a:extLst>
                    <a:ext uri="{FF2B5EF4-FFF2-40B4-BE49-F238E27FC236}">
                      <a16:creationId xmlns:a16="http://schemas.microsoft.com/office/drawing/2014/main" id="{98649195-C298-4D3B-A23A-F98BCAA41C8C}"/>
                    </a:ext>
                  </a:extLst>
                </p:cNvPr>
                <p:cNvSpPr txBox="1"/>
                <p:nvPr/>
              </p:nvSpPr>
              <p:spPr>
                <a:xfrm>
                  <a:off x="933049" y="3242515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283" name="TextBox 282">
                  <a:extLst>
                    <a:ext uri="{FF2B5EF4-FFF2-40B4-BE49-F238E27FC236}">
                      <a16:creationId xmlns:a16="http://schemas.microsoft.com/office/drawing/2014/main" id="{B55B1490-2C82-409B-9D07-E8D4BB21AE6F}"/>
                    </a:ext>
                  </a:extLst>
                </p:cNvPr>
                <p:cNvSpPr txBox="1"/>
                <p:nvPr/>
              </p:nvSpPr>
              <p:spPr>
                <a:xfrm>
                  <a:off x="1225441" y="3242515"/>
                  <a:ext cx="38664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0.01</a:t>
                  </a:r>
                </a:p>
              </p:txBody>
            </p:sp>
          </p:grpSp>
          <p:sp>
            <p:nvSpPr>
              <p:cNvPr id="287" name="Rectangle 7">
                <a:extLst>
                  <a:ext uri="{FF2B5EF4-FFF2-40B4-BE49-F238E27FC236}">
                    <a16:creationId xmlns:a16="http://schemas.microsoft.com/office/drawing/2014/main" id="{EA9DC30A-B406-416C-9893-A2CD9E5AD9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616" y="703876"/>
                <a:ext cx="272510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 dirty="0">
                    <a:solidFill>
                      <a:srgbClr val="000000"/>
                    </a:solidFill>
                    <a:latin typeface="Arial"/>
                    <a:cs typeface="Arial"/>
                  </a:rPr>
                  <a:t>S2a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grpSp>
            <p:nvGrpSpPr>
              <p:cNvPr id="307" name="Group 306">
                <a:extLst>
                  <a:ext uri="{FF2B5EF4-FFF2-40B4-BE49-F238E27FC236}">
                    <a16:creationId xmlns:a16="http://schemas.microsoft.com/office/drawing/2014/main" id="{1E2560F2-A16A-49B0-B297-0470CFB3291D}"/>
                  </a:ext>
                </a:extLst>
              </p:cNvPr>
              <p:cNvGrpSpPr/>
              <p:nvPr/>
            </p:nvGrpSpPr>
            <p:grpSpPr>
              <a:xfrm>
                <a:off x="849896" y="850151"/>
                <a:ext cx="2011113" cy="994692"/>
                <a:chOff x="378948" y="830781"/>
                <a:chExt cx="2011113" cy="994692"/>
              </a:xfrm>
            </p:grpSpPr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B041319E-B8C1-4E89-8DF2-F61F26266BF1}"/>
                    </a:ext>
                  </a:extLst>
                </p:cNvPr>
                <p:cNvGrpSpPr/>
                <p:nvPr/>
              </p:nvGrpSpPr>
              <p:grpSpPr>
                <a:xfrm>
                  <a:off x="378948" y="830781"/>
                  <a:ext cx="2011113" cy="994692"/>
                  <a:chOff x="378948" y="830781"/>
                  <a:chExt cx="2011113" cy="994692"/>
                </a:xfrm>
              </p:grpSpPr>
              <p:grpSp>
                <p:nvGrpSpPr>
                  <p:cNvPr id="288" name="Group 287">
                    <a:extLst>
                      <a:ext uri="{FF2B5EF4-FFF2-40B4-BE49-F238E27FC236}">
                        <a16:creationId xmlns:a16="http://schemas.microsoft.com/office/drawing/2014/main" id="{393493B5-A99B-4867-B593-3856D7B9DCE2}"/>
                      </a:ext>
                    </a:extLst>
                  </p:cNvPr>
                  <p:cNvGrpSpPr/>
                  <p:nvPr/>
                </p:nvGrpSpPr>
                <p:grpSpPr>
                  <a:xfrm>
                    <a:off x="378948" y="830781"/>
                    <a:ext cx="2011113" cy="994692"/>
                    <a:chOff x="378948" y="830781"/>
                    <a:chExt cx="2011113" cy="994692"/>
                  </a:xfrm>
                </p:grpSpPr>
                <p:sp>
                  <p:nvSpPr>
                    <p:cNvPr id="290" name="TextBox 289">
                      <a:extLst>
                        <a:ext uri="{FF2B5EF4-FFF2-40B4-BE49-F238E27FC236}">
                          <a16:creationId xmlns:a16="http://schemas.microsoft.com/office/drawing/2014/main" id="{5AEBF4F7-F367-417F-B940-1671D2F0EB6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90372" y="1247857"/>
                      <a:ext cx="42717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PAK2</a:t>
                      </a:r>
                    </a:p>
                  </p:txBody>
                </p:sp>
                <p:sp>
                  <p:nvSpPr>
                    <p:cNvPr id="291" name="TextBox 290">
                      <a:extLst>
                        <a:ext uri="{FF2B5EF4-FFF2-40B4-BE49-F238E27FC236}">
                          <a16:creationId xmlns:a16="http://schemas.microsoft.com/office/drawing/2014/main" id="{F25BB442-95F3-4998-ABB0-442B0473578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78948" y="1567727"/>
                      <a:ext cx="53591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GAPDH</a:t>
                      </a:r>
                    </a:p>
                  </p:txBody>
                </p:sp>
                <p:sp>
                  <p:nvSpPr>
                    <p:cNvPr id="292" name="TextBox 291">
                      <a:extLst>
                        <a:ext uri="{FF2B5EF4-FFF2-40B4-BE49-F238E27FC236}">
                          <a16:creationId xmlns:a16="http://schemas.microsoft.com/office/drawing/2014/main" id="{A2ECDC7A-F0E6-430B-B19C-BD91A1A504D6}"/>
                        </a:ext>
                      </a:extLst>
                    </p:cNvPr>
                    <p:cNvSpPr txBox="1"/>
                    <p:nvPr/>
                  </p:nvSpPr>
                  <p:spPr>
                    <a:xfrm rot="18429617">
                      <a:off x="925194" y="972296"/>
                      <a:ext cx="489236" cy="20620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H413</a:t>
                      </a:r>
                    </a:p>
                  </p:txBody>
                </p:sp>
                <p:sp>
                  <p:nvSpPr>
                    <p:cNvPr id="293" name="TextBox 292">
                      <a:extLst>
                        <a:ext uri="{FF2B5EF4-FFF2-40B4-BE49-F238E27FC236}">
                          <a16:creationId xmlns:a16="http://schemas.microsoft.com/office/drawing/2014/main" id="{95480EBC-9DEC-41D0-A223-3D7B4E02FEAC}"/>
                        </a:ext>
                      </a:extLst>
                    </p:cNvPr>
                    <p:cNvSpPr txBox="1"/>
                    <p:nvPr/>
                  </p:nvSpPr>
                  <p:spPr>
                    <a:xfrm rot="18429617">
                      <a:off x="1338513" y="972296"/>
                      <a:ext cx="489236" cy="20620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H157</a:t>
                      </a:r>
                    </a:p>
                  </p:txBody>
                </p:sp>
                <p:sp>
                  <p:nvSpPr>
                    <p:cNvPr id="299" name="TextBox 298">
                      <a:extLst>
                        <a:ext uri="{FF2B5EF4-FFF2-40B4-BE49-F238E27FC236}">
                          <a16:creationId xmlns:a16="http://schemas.microsoft.com/office/drawing/2014/main" id="{FF24DBC9-266D-40BD-9C05-F0BF1B78F9E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068001" y="1236119"/>
                      <a:ext cx="322060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</a:t>
                      </a:r>
                    </a:p>
                  </p:txBody>
                </p:sp>
                <p:sp>
                  <p:nvSpPr>
                    <p:cNvPr id="297" name="TextBox 296">
                      <a:extLst>
                        <a:ext uri="{FF2B5EF4-FFF2-40B4-BE49-F238E27FC236}">
                          <a16:creationId xmlns:a16="http://schemas.microsoft.com/office/drawing/2014/main" id="{68A3C416-E4CB-40E4-9D35-58FC0B33BCE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063839" y="1610029"/>
                      <a:ext cx="322060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p:txBody>
                </p:sp>
              </p:grpSp>
              <p:cxnSp>
                <p:nvCxnSpPr>
                  <p:cNvPr id="301" name="Straight Connector 300">
                    <a:extLst>
                      <a:ext uri="{FF2B5EF4-FFF2-40B4-BE49-F238E27FC236}">
                        <a16:creationId xmlns:a16="http://schemas.microsoft.com/office/drawing/2014/main" id="{58068485-1A22-4D10-B455-7DDEE85850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093259" y="1712368"/>
                    <a:ext cx="45720" cy="0"/>
                  </a:xfrm>
                  <a:prstGeom prst="line">
                    <a:avLst/>
                  </a:prstGeom>
                  <a:ln w="1905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2" name="Straight Connector 301">
                    <a:extLst>
                      <a:ext uri="{FF2B5EF4-FFF2-40B4-BE49-F238E27FC236}">
                        <a16:creationId xmlns:a16="http://schemas.microsoft.com/office/drawing/2014/main" id="{E65E506C-B82D-4D69-8E16-E670B38292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093259" y="1331999"/>
                    <a:ext cx="45720" cy="0"/>
                  </a:xfrm>
                  <a:prstGeom prst="line">
                    <a:avLst/>
                  </a:prstGeom>
                  <a:ln w="1905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80" name="Picture 79">
                  <a:extLst>
                    <a:ext uri="{FF2B5EF4-FFF2-40B4-BE49-F238E27FC236}">
                      <a16:creationId xmlns:a16="http://schemas.microsoft.com/office/drawing/2014/main" id="{8E4CDDDC-EA77-43BB-8181-18AA3FBC5E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60129" y="1586564"/>
                  <a:ext cx="1143000" cy="185718"/>
                </a:xfrm>
                <a:prstGeom prst="rect">
                  <a:avLst/>
                </a:prstGeom>
              </p:spPr>
            </p:pic>
            <p:pic>
              <p:nvPicPr>
                <p:cNvPr id="82" name="Picture 81">
                  <a:extLst>
                    <a:ext uri="{FF2B5EF4-FFF2-40B4-BE49-F238E27FC236}">
                      <a16:creationId xmlns:a16="http://schemas.microsoft.com/office/drawing/2014/main" id="{3CCFE2DE-A80C-47FF-804D-307E39B6BB6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60129" y="1288249"/>
                  <a:ext cx="1143000" cy="185380"/>
                </a:xfrm>
                <a:prstGeom prst="rect">
                  <a:avLst/>
                </a:prstGeom>
              </p:spPr>
            </p:pic>
            <p:grpSp>
              <p:nvGrpSpPr>
                <p:cNvPr id="306" name="Group 305">
                  <a:extLst>
                    <a:ext uri="{FF2B5EF4-FFF2-40B4-BE49-F238E27FC236}">
                      <a16:creationId xmlns:a16="http://schemas.microsoft.com/office/drawing/2014/main" id="{0353625A-5053-4E46-958A-DBB292184259}"/>
                    </a:ext>
                  </a:extLst>
                </p:cNvPr>
                <p:cNvGrpSpPr/>
                <p:nvPr/>
              </p:nvGrpSpPr>
              <p:grpSpPr>
                <a:xfrm>
                  <a:off x="992695" y="1437070"/>
                  <a:ext cx="1097935" cy="215444"/>
                  <a:chOff x="992695" y="1437070"/>
                  <a:chExt cx="1097935" cy="215444"/>
                </a:xfrm>
              </p:grpSpPr>
              <p:sp>
                <p:nvSpPr>
                  <p:cNvPr id="303" name="TextBox 302">
                    <a:extLst>
                      <a:ext uri="{FF2B5EF4-FFF2-40B4-BE49-F238E27FC236}">
                        <a16:creationId xmlns:a16="http://schemas.microsoft.com/office/drawing/2014/main" id="{A68A9952-7D16-4834-B905-8B0CB1D6A55B}"/>
                      </a:ext>
                    </a:extLst>
                  </p:cNvPr>
                  <p:cNvSpPr txBox="1"/>
                  <p:nvPr/>
                </p:nvSpPr>
                <p:spPr>
                  <a:xfrm>
                    <a:off x="1411594" y="1437070"/>
                    <a:ext cx="2423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304" name="TextBox 303">
                    <a:extLst>
                      <a:ext uri="{FF2B5EF4-FFF2-40B4-BE49-F238E27FC236}">
                        <a16:creationId xmlns:a16="http://schemas.microsoft.com/office/drawing/2014/main" id="{EBBAFC99-212B-4C60-9288-7B64994FB575}"/>
                      </a:ext>
                    </a:extLst>
                  </p:cNvPr>
                  <p:cNvSpPr txBox="1"/>
                  <p:nvPr/>
                </p:nvSpPr>
                <p:spPr>
                  <a:xfrm>
                    <a:off x="1703986" y="1437070"/>
                    <a:ext cx="38664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0.52</a:t>
                    </a:r>
                  </a:p>
                </p:txBody>
              </p:sp>
              <p:sp>
                <p:nvSpPr>
                  <p:cNvPr id="305" name="TextBox 304">
                    <a:extLst>
                      <a:ext uri="{FF2B5EF4-FFF2-40B4-BE49-F238E27FC236}">
                        <a16:creationId xmlns:a16="http://schemas.microsoft.com/office/drawing/2014/main" id="{B5CDCC2F-877D-42E0-A7F6-6EB85DF3EF0D}"/>
                      </a:ext>
                    </a:extLst>
                  </p:cNvPr>
                  <p:cNvSpPr txBox="1"/>
                  <p:nvPr/>
                </p:nvSpPr>
                <p:spPr>
                  <a:xfrm>
                    <a:off x="992695" y="1437070"/>
                    <a:ext cx="38664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0.69</a:t>
                    </a:r>
                  </a:p>
                </p:txBody>
              </p:sp>
            </p:grpSp>
          </p:grpSp>
          <p:sp>
            <p:nvSpPr>
              <p:cNvPr id="352" name="Rectangle 7">
                <a:extLst>
                  <a:ext uri="{FF2B5EF4-FFF2-40B4-BE49-F238E27FC236}">
                    <a16:creationId xmlns:a16="http://schemas.microsoft.com/office/drawing/2014/main" id="{3482405E-6A16-401B-82AE-93F9E3A1C0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6154" y="2646199"/>
                <a:ext cx="23884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 dirty="0">
                    <a:solidFill>
                      <a:srgbClr val="000000"/>
                    </a:solidFill>
                    <a:latin typeface="Arial"/>
                    <a:cs typeface="Arial"/>
                  </a:rPr>
                  <a:t>S2f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419" name="Rectangle 7">
                <a:extLst>
                  <a:ext uri="{FF2B5EF4-FFF2-40B4-BE49-F238E27FC236}">
                    <a16:creationId xmlns:a16="http://schemas.microsoft.com/office/drawing/2014/main" id="{0C64C957-C55D-4B00-B58D-B8045D0830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6807" y="4479428"/>
                <a:ext cx="282129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 dirty="0">
                    <a:solidFill>
                      <a:srgbClr val="000000"/>
                    </a:solidFill>
                    <a:latin typeface="Arial"/>
                    <a:cs typeface="Arial"/>
                  </a:rPr>
                  <a:t>S2g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grpSp>
            <p:nvGrpSpPr>
              <p:cNvPr id="153" name="Group 152">
                <a:extLst>
                  <a:ext uri="{FF2B5EF4-FFF2-40B4-BE49-F238E27FC236}">
                    <a16:creationId xmlns:a16="http://schemas.microsoft.com/office/drawing/2014/main" id="{CA0AEE30-3288-4580-816D-9FD70C7AE796}"/>
                  </a:ext>
                </a:extLst>
              </p:cNvPr>
              <p:cNvGrpSpPr/>
              <p:nvPr/>
            </p:nvGrpSpPr>
            <p:grpSpPr>
              <a:xfrm>
                <a:off x="690168" y="4693115"/>
                <a:ext cx="1987495" cy="1451238"/>
                <a:chOff x="690168" y="4693115"/>
                <a:chExt cx="1987495" cy="1451238"/>
              </a:xfrm>
            </p:grpSpPr>
            <p:grpSp>
              <p:nvGrpSpPr>
                <p:cNvPr id="356" name="Group 355">
                  <a:extLst>
                    <a:ext uri="{FF2B5EF4-FFF2-40B4-BE49-F238E27FC236}">
                      <a16:creationId xmlns:a16="http://schemas.microsoft.com/office/drawing/2014/main" id="{988C582A-66B6-4EF7-A94E-F2F131BFF9F8}"/>
                    </a:ext>
                  </a:extLst>
                </p:cNvPr>
                <p:cNvGrpSpPr/>
                <p:nvPr/>
              </p:nvGrpSpPr>
              <p:grpSpPr>
                <a:xfrm>
                  <a:off x="690168" y="4693115"/>
                  <a:ext cx="1987495" cy="1451238"/>
                  <a:chOff x="3403650" y="3583829"/>
                  <a:chExt cx="1919238" cy="1241442"/>
                </a:xfrm>
              </p:grpSpPr>
              <p:sp>
                <p:nvSpPr>
                  <p:cNvPr id="357" name="Line 71">
                    <a:extLst>
                      <a:ext uri="{FF2B5EF4-FFF2-40B4-BE49-F238E27FC236}">
                        <a16:creationId xmlns:a16="http://schemas.microsoft.com/office/drawing/2014/main" id="{8C87D4A2-F311-4B28-B0A1-7CC2F2BBA89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97313" y="4621213"/>
                    <a:ext cx="1425575" cy="0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8" name="Line 72">
                    <a:extLst>
                      <a:ext uri="{FF2B5EF4-FFF2-40B4-BE49-F238E27FC236}">
                        <a16:creationId xmlns:a16="http://schemas.microsoft.com/office/drawing/2014/main" id="{28633A56-1039-4CAB-8F2D-D595BA99FD9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075113" y="4621213"/>
                    <a:ext cx="0" cy="26988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9" name="Rectangle 73">
                    <a:extLst>
                      <a:ext uri="{FF2B5EF4-FFF2-40B4-BE49-F238E27FC236}">
                        <a16:creationId xmlns:a16="http://schemas.microsoft.com/office/drawing/2014/main" id="{1ABD879A-1763-4F93-AF9D-CAAEEE24A4F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3959541" y="4655508"/>
                    <a:ext cx="141064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0h</a:t>
                    </a:r>
                    <a:endParaRPr kumimoji="0" lang="en-US" altLang="en-US" sz="10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0" name="Line 74">
                    <a:extLst>
                      <a:ext uri="{FF2B5EF4-FFF2-40B4-BE49-F238E27FC236}">
                        <a16:creationId xmlns:a16="http://schemas.microsoft.com/office/drawing/2014/main" id="{95D14BD3-1994-462A-AD92-0EB98DBB5D2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430713" y="4621213"/>
                    <a:ext cx="0" cy="26988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1" name="Rectangle 75">
                    <a:extLst>
                      <a:ext uri="{FF2B5EF4-FFF2-40B4-BE49-F238E27FC236}">
                        <a16:creationId xmlns:a16="http://schemas.microsoft.com/office/drawing/2014/main" id="{D0BA9397-81F9-4C37-9D02-848E8051EF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4266381" y="4671383"/>
                    <a:ext cx="211596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12h</a:t>
                    </a:r>
                    <a:endParaRPr kumimoji="0" lang="en-US" altLang="en-US" sz="10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2" name="Line 76">
                    <a:extLst>
                      <a:ext uri="{FF2B5EF4-FFF2-40B4-BE49-F238E27FC236}">
                        <a16:creationId xmlns:a16="http://schemas.microsoft.com/office/drawing/2014/main" id="{870E934C-F87C-40D2-BB2D-83BDB90075F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87900" y="4621213"/>
                    <a:ext cx="0" cy="26988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3" name="Rectangle 77">
                    <a:extLst>
                      <a:ext uri="{FF2B5EF4-FFF2-40B4-BE49-F238E27FC236}">
                        <a16:creationId xmlns:a16="http://schemas.microsoft.com/office/drawing/2014/main" id="{4FD64FB2-D00C-4D90-B1E6-97E54D63CB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4623568" y="4671383"/>
                    <a:ext cx="211596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24h</a:t>
                    </a:r>
                    <a:endParaRPr kumimoji="0" lang="en-US" altLang="en-US" sz="10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4" name="Line 78">
                    <a:extLst>
                      <a:ext uri="{FF2B5EF4-FFF2-40B4-BE49-F238E27FC236}">
                        <a16:creationId xmlns:a16="http://schemas.microsoft.com/office/drawing/2014/main" id="{E590CDD3-1E14-492F-B103-4857BABA310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145088" y="4621213"/>
                    <a:ext cx="0" cy="26988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5" name="Rectangle 79">
                    <a:extLst>
                      <a:ext uri="{FF2B5EF4-FFF2-40B4-BE49-F238E27FC236}">
                        <a16:creationId xmlns:a16="http://schemas.microsoft.com/office/drawing/2014/main" id="{0AFA944A-504D-4B46-841F-AC1E365B89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4979168" y="4671383"/>
                    <a:ext cx="211596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48h</a:t>
                    </a:r>
                    <a:endParaRPr kumimoji="0" lang="en-US" altLang="en-US" sz="10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6" name="Line 80">
                    <a:extLst>
                      <a:ext uri="{FF2B5EF4-FFF2-40B4-BE49-F238E27FC236}">
                        <a16:creationId xmlns:a16="http://schemas.microsoft.com/office/drawing/2014/main" id="{965609A5-13B9-4486-BA3F-E948B4665D4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97313" y="3662363"/>
                    <a:ext cx="0" cy="958850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7" name="Line 81">
                    <a:extLst>
                      <a:ext uri="{FF2B5EF4-FFF2-40B4-BE49-F238E27FC236}">
                        <a16:creationId xmlns:a16="http://schemas.microsoft.com/office/drawing/2014/main" id="{7B1A3E75-54BC-4DB5-A8D6-C52EC33900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70325" y="4621213"/>
                    <a:ext cx="26988" cy="0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8" name="Rectangle 82">
                    <a:extLst>
                      <a:ext uri="{FF2B5EF4-FFF2-40B4-BE49-F238E27FC236}">
                        <a16:creationId xmlns:a16="http://schemas.microsoft.com/office/drawing/2014/main" id="{7D3D1DD7-7409-4DEA-A19E-272B6AB3E3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779824" y="4542679"/>
                    <a:ext cx="70532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0</a:t>
                    </a:r>
                    <a:endParaRPr kumimoji="0" lang="en-US" altLang="en-US" sz="10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9" name="Line 83">
                    <a:extLst>
                      <a:ext uri="{FF2B5EF4-FFF2-40B4-BE49-F238E27FC236}">
                        <a16:creationId xmlns:a16="http://schemas.microsoft.com/office/drawing/2014/main" id="{BEFA715A-46FE-49DE-BEB9-4153F78FD9F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70325" y="4429125"/>
                    <a:ext cx="26988" cy="0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0" name="Rectangle 84">
                    <a:extLst>
                      <a:ext uri="{FF2B5EF4-FFF2-40B4-BE49-F238E27FC236}">
                        <a16:creationId xmlns:a16="http://schemas.microsoft.com/office/drawing/2014/main" id="{E5025895-EE97-4599-8BD0-EE77FA5CA4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88738" y="4350592"/>
                    <a:ext cx="176330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0.2</a:t>
                    </a:r>
                    <a:endParaRPr kumimoji="0" lang="en-US" altLang="en-US" sz="100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1" name="Line 85">
                    <a:extLst>
                      <a:ext uri="{FF2B5EF4-FFF2-40B4-BE49-F238E27FC236}">
                        <a16:creationId xmlns:a16="http://schemas.microsoft.com/office/drawing/2014/main" id="{96317654-5859-43E8-917E-C592A8ACD92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70325" y="4238625"/>
                    <a:ext cx="26988" cy="0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2" name="Rectangle 86">
                    <a:extLst>
                      <a:ext uri="{FF2B5EF4-FFF2-40B4-BE49-F238E27FC236}">
                        <a16:creationId xmlns:a16="http://schemas.microsoft.com/office/drawing/2014/main" id="{29FA4290-45E7-4B9F-A301-80BB7CEE9D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88738" y="4158504"/>
                    <a:ext cx="176330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0.4</a:t>
                    </a:r>
                    <a:endParaRPr kumimoji="0" lang="en-US" altLang="en-US" sz="10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3" name="Line 87">
                    <a:extLst>
                      <a:ext uri="{FF2B5EF4-FFF2-40B4-BE49-F238E27FC236}">
                        <a16:creationId xmlns:a16="http://schemas.microsoft.com/office/drawing/2014/main" id="{EA8B5F33-9ED3-454B-8FA6-A402F96C0A0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70325" y="4046538"/>
                    <a:ext cx="26988" cy="0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4" name="Rectangle 88">
                    <a:extLst>
                      <a:ext uri="{FF2B5EF4-FFF2-40B4-BE49-F238E27FC236}">
                        <a16:creationId xmlns:a16="http://schemas.microsoft.com/office/drawing/2014/main" id="{A8B6E83E-B2B2-45DF-84A8-B10091EC68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88738" y="3968004"/>
                    <a:ext cx="176330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0.6</a:t>
                    </a:r>
                    <a:endParaRPr kumimoji="0" lang="en-US" altLang="en-US" sz="100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5" name="Line 89">
                    <a:extLst>
                      <a:ext uri="{FF2B5EF4-FFF2-40B4-BE49-F238E27FC236}">
                        <a16:creationId xmlns:a16="http://schemas.microsoft.com/office/drawing/2014/main" id="{634D5FD8-76EF-46D2-8FEF-3796F16624A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70325" y="3854450"/>
                    <a:ext cx="26988" cy="0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6" name="Rectangle 90">
                    <a:extLst>
                      <a:ext uri="{FF2B5EF4-FFF2-40B4-BE49-F238E27FC236}">
                        <a16:creationId xmlns:a16="http://schemas.microsoft.com/office/drawing/2014/main" id="{7E9DFC0E-7718-4182-B184-0300B87864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88738" y="3775917"/>
                    <a:ext cx="176330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0.8</a:t>
                    </a:r>
                    <a:endParaRPr kumimoji="0" lang="en-US" altLang="en-US" sz="100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7" name="Line 91">
                    <a:extLst>
                      <a:ext uri="{FF2B5EF4-FFF2-40B4-BE49-F238E27FC236}">
                        <a16:creationId xmlns:a16="http://schemas.microsoft.com/office/drawing/2014/main" id="{6C70DB51-990C-4952-A884-9806A66F97B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70325" y="3662363"/>
                    <a:ext cx="26988" cy="0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8" name="Rectangle 92">
                    <a:extLst>
                      <a:ext uri="{FF2B5EF4-FFF2-40B4-BE49-F238E27FC236}">
                        <a16:creationId xmlns:a16="http://schemas.microsoft.com/office/drawing/2014/main" id="{1558928D-F175-429D-B6AC-64D4782BB7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88738" y="3583829"/>
                    <a:ext cx="176330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1.0</a:t>
                    </a:r>
                    <a:endParaRPr kumimoji="0" lang="en-US" altLang="en-US" sz="10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9" name="Line 93">
                    <a:extLst>
                      <a:ext uri="{FF2B5EF4-FFF2-40B4-BE49-F238E27FC236}">
                        <a16:creationId xmlns:a16="http://schemas.microsoft.com/office/drawing/2014/main" id="{9A67CF83-40B4-438D-8073-352E57F871D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075113" y="4546600"/>
                    <a:ext cx="0" cy="0"/>
                  </a:xfrm>
                  <a:prstGeom prst="line">
                    <a:avLst/>
                  </a:prstGeom>
                  <a:noFill/>
                  <a:ln w="4763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0" name="Line 94">
                    <a:extLst>
                      <a:ext uri="{FF2B5EF4-FFF2-40B4-BE49-F238E27FC236}">
                        <a16:creationId xmlns:a16="http://schemas.microsoft.com/office/drawing/2014/main" id="{7CD3532C-AC2E-4051-A16D-7303EEE3497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75113" y="4519613"/>
                    <a:ext cx="355600" cy="26988"/>
                  </a:xfrm>
                  <a:prstGeom prst="line">
                    <a:avLst/>
                  </a:prstGeom>
                  <a:noFill/>
                  <a:ln w="4763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1" name="Line 95">
                    <a:extLst>
                      <a:ext uri="{FF2B5EF4-FFF2-40B4-BE49-F238E27FC236}">
                        <a16:creationId xmlns:a16="http://schemas.microsoft.com/office/drawing/2014/main" id="{72F8AB6C-231B-46B2-A66D-F3D1B60571A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430713" y="4519613"/>
                    <a:ext cx="0" cy="0"/>
                  </a:xfrm>
                  <a:prstGeom prst="line">
                    <a:avLst/>
                  </a:prstGeom>
                  <a:noFill/>
                  <a:ln w="4763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2" name="Line 96">
                    <a:extLst>
                      <a:ext uri="{FF2B5EF4-FFF2-40B4-BE49-F238E27FC236}">
                        <a16:creationId xmlns:a16="http://schemas.microsoft.com/office/drawing/2014/main" id="{DE551376-8923-4A03-A947-1E0CACEFFCE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30713" y="4410075"/>
                    <a:ext cx="357188" cy="109538"/>
                  </a:xfrm>
                  <a:prstGeom prst="line">
                    <a:avLst/>
                  </a:prstGeom>
                  <a:noFill/>
                  <a:ln w="4763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3" name="Line 97">
                    <a:extLst>
                      <a:ext uri="{FF2B5EF4-FFF2-40B4-BE49-F238E27FC236}">
                        <a16:creationId xmlns:a16="http://schemas.microsoft.com/office/drawing/2014/main" id="{D9C3F6A5-1C1D-4DD6-9775-5CD35D38C0E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87900" y="4389438"/>
                    <a:ext cx="0" cy="41275"/>
                  </a:xfrm>
                  <a:prstGeom prst="line">
                    <a:avLst/>
                  </a:prstGeom>
                  <a:noFill/>
                  <a:ln w="4763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4" name="Freeform 98">
                    <a:extLst>
                      <a:ext uri="{FF2B5EF4-FFF2-40B4-BE49-F238E27FC236}">
                        <a16:creationId xmlns:a16="http://schemas.microsoft.com/office/drawing/2014/main" id="{0A0839A3-176E-4E10-BE11-256FB66E451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75" y="4389438"/>
                    <a:ext cx="19050" cy="0"/>
                  </a:xfrm>
                  <a:custGeom>
                    <a:avLst/>
                    <a:gdLst>
                      <a:gd name="T0" fmla="*/ 0 w 24"/>
                      <a:gd name="T1" fmla="*/ 24 w 24"/>
                      <a:gd name="T2" fmla="*/ 0 w 2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4">
                        <a:moveTo>
                          <a:pt x="0" y="0"/>
                        </a:move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4763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5" name="Freeform 99">
                    <a:extLst>
                      <a:ext uri="{FF2B5EF4-FFF2-40B4-BE49-F238E27FC236}">
                        <a16:creationId xmlns:a16="http://schemas.microsoft.com/office/drawing/2014/main" id="{94CD92EC-5ED9-44DB-9F36-5B47EDA1AD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75" y="4430713"/>
                    <a:ext cx="19050" cy="0"/>
                  </a:xfrm>
                  <a:custGeom>
                    <a:avLst/>
                    <a:gdLst>
                      <a:gd name="T0" fmla="*/ 0 w 24"/>
                      <a:gd name="T1" fmla="*/ 24 w 24"/>
                      <a:gd name="T2" fmla="*/ 0 w 2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4">
                        <a:moveTo>
                          <a:pt x="0" y="0"/>
                        </a:move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4763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6" name="Line 100">
                    <a:extLst>
                      <a:ext uri="{FF2B5EF4-FFF2-40B4-BE49-F238E27FC236}">
                        <a16:creationId xmlns:a16="http://schemas.microsoft.com/office/drawing/2014/main" id="{8BE38BA5-9576-4631-9496-19EB5051760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87900" y="4173538"/>
                    <a:ext cx="357188" cy="236538"/>
                  </a:xfrm>
                  <a:prstGeom prst="line">
                    <a:avLst/>
                  </a:prstGeom>
                  <a:noFill/>
                  <a:ln w="4763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7" name="Line 101">
                    <a:extLst>
                      <a:ext uri="{FF2B5EF4-FFF2-40B4-BE49-F238E27FC236}">
                        <a16:creationId xmlns:a16="http://schemas.microsoft.com/office/drawing/2014/main" id="{CB5E1754-DF41-4252-8D17-FDD9BF61D0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145088" y="4140200"/>
                    <a:ext cx="0" cy="68263"/>
                  </a:xfrm>
                  <a:prstGeom prst="line">
                    <a:avLst/>
                  </a:prstGeom>
                  <a:noFill/>
                  <a:ln w="4763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8" name="Freeform 102">
                    <a:extLst>
                      <a:ext uri="{FF2B5EF4-FFF2-40B4-BE49-F238E27FC236}">
                        <a16:creationId xmlns:a16="http://schemas.microsoft.com/office/drawing/2014/main" id="{F746691E-3DE7-4AD2-9574-D84B6C84319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135563" y="4140200"/>
                    <a:ext cx="19050" cy="0"/>
                  </a:xfrm>
                  <a:custGeom>
                    <a:avLst/>
                    <a:gdLst>
                      <a:gd name="T0" fmla="*/ 0 w 24"/>
                      <a:gd name="T1" fmla="*/ 24 w 24"/>
                      <a:gd name="T2" fmla="*/ 0 w 2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4">
                        <a:moveTo>
                          <a:pt x="0" y="0"/>
                        </a:move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4763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9" name="Freeform 103">
                    <a:extLst>
                      <a:ext uri="{FF2B5EF4-FFF2-40B4-BE49-F238E27FC236}">
                        <a16:creationId xmlns:a16="http://schemas.microsoft.com/office/drawing/2014/main" id="{9AB2B46E-152B-49E4-AED0-BFC6D2090A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135563" y="4208463"/>
                    <a:ext cx="19050" cy="0"/>
                  </a:xfrm>
                  <a:custGeom>
                    <a:avLst/>
                    <a:gdLst>
                      <a:gd name="T0" fmla="*/ 0 w 24"/>
                      <a:gd name="T1" fmla="*/ 24 w 24"/>
                      <a:gd name="T2" fmla="*/ 0 w 2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4">
                        <a:moveTo>
                          <a:pt x="0" y="0"/>
                        </a:move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4763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0" name="Oval 104">
                    <a:extLst>
                      <a:ext uri="{FF2B5EF4-FFF2-40B4-BE49-F238E27FC236}">
                        <a16:creationId xmlns:a16="http://schemas.microsoft.com/office/drawing/2014/main" id="{1A0E92AA-8F54-446D-9B56-60F8BE17FE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56063" y="4527550"/>
                    <a:ext cx="38100" cy="38100"/>
                  </a:xfrm>
                  <a:prstGeom prst="ellipse">
                    <a:avLst/>
                  </a:prstGeom>
                  <a:solidFill>
                    <a:srgbClr val="A0A0A4"/>
                  </a:solidFill>
                  <a:ln w="0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1" name="Oval 105">
                    <a:extLst>
                      <a:ext uri="{FF2B5EF4-FFF2-40B4-BE49-F238E27FC236}">
                        <a16:creationId xmlns:a16="http://schemas.microsoft.com/office/drawing/2014/main" id="{07DA67EC-EA3B-4BF6-B479-2B69AB2EC4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13250" y="4500563"/>
                    <a:ext cx="36513" cy="38100"/>
                  </a:xfrm>
                  <a:prstGeom prst="ellipse">
                    <a:avLst/>
                  </a:prstGeom>
                  <a:solidFill>
                    <a:srgbClr val="A0A0A4"/>
                  </a:solidFill>
                  <a:ln w="0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2" name="Oval 106">
                    <a:extLst>
                      <a:ext uri="{FF2B5EF4-FFF2-40B4-BE49-F238E27FC236}">
                        <a16:creationId xmlns:a16="http://schemas.microsoft.com/office/drawing/2014/main" id="{47160415-2ECB-4865-AAE9-FBEAACF3707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68850" y="4391025"/>
                    <a:ext cx="38100" cy="38100"/>
                  </a:xfrm>
                  <a:prstGeom prst="ellipse">
                    <a:avLst/>
                  </a:prstGeom>
                  <a:solidFill>
                    <a:srgbClr val="A0A0A4"/>
                  </a:solidFill>
                  <a:ln w="0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3" name="Oval 107">
                    <a:extLst>
                      <a:ext uri="{FF2B5EF4-FFF2-40B4-BE49-F238E27FC236}">
                        <a16:creationId xmlns:a16="http://schemas.microsoft.com/office/drawing/2014/main" id="{462236B0-A226-4626-A7AD-B1D18E9D28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126038" y="4154488"/>
                    <a:ext cx="38100" cy="38100"/>
                  </a:xfrm>
                  <a:prstGeom prst="ellipse">
                    <a:avLst/>
                  </a:prstGeom>
                  <a:solidFill>
                    <a:srgbClr val="A0A0A4"/>
                  </a:solidFill>
                  <a:ln w="0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4" name="Line 108">
                    <a:extLst>
                      <a:ext uri="{FF2B5EF4-FFF2-40B4-BE49-F238E27FC236}">
                        <a16:creationId xmlns:a16="http://schemas.microsoft.com/office/drawing/2014/main" id="{E1B53BFF-D78E-482D-B7DE-81423F8752E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075113" y="4548188"/>
                    <a:ext cx="0" cy="0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5" name="Line 109">
                    <a:extLst>
                      <a:ext uri="{FF2B5EF4-FFF2-40B4-BE49-F238E27FC236}">
                        <a16:creationId xmlns:a16="http://schemas.microsoft.com/office/drawing/2014/main" id="{8F82ACB2-BB04-4F87-97A8-20A017CB825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75113" y="4449763"/>
                    <a:ext cx="355600" cy="98425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6" name="Line 110">
                    <a:extLst>
                      <a:ext uri="{FF2B5EF4-FFF2-40B4-BE49-F238E27FC236}">
                        <a16:creationId xmlns:a16="http://schemas.microsoft.com/office/drawing/2014/main" id="{C3ECB9AE-01DA-4276-92AD-71876BA73CA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430713" y="4406900"/>
                    <a:ext cx="0" cy="87313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7" name="Freeform 111">
                    <a:extLst>
                      <a:ext uri="{FF2B5EF4-FFF2-40B4-BE49-F238E27FC236}">
                        <a16:creationId xmlns:a16="http://schemas.microsoft.com/office/drawing/2014/main" id="{1D1A6942-C7BB-4EF7-9351-EE93E492B2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22775" y="4406900"/>
                    <a:ext cx="17463" cy="0"/>
                  </a:xfrm>
                  <a:custGeom>
                    <a:avLst/>
                    <a:gdLst>
                      <a:gd name="T0" fmla="*/ 0 w 24"/>
                      <a:gd name="T1" fmla="*/ 24 w 24"/>
                      <a:gd name="T2" fmla="*/ 0 w 2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4">
                        <a:moveTo>
                          <a:pt x="0" y="0"/>
                        </a:move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8" name="Freeform 112">
                    <a:extLst>
                      <a:ext uri="{FF2B5EF4-FFF2-40B4-BE49-F238E27FC236}">
                        <a16:creationId xmlns:a16="http://schemas.microsoft.com/office/drawing/2014/main" id="{1D88E3BD-3EEC-425B-803B-874AAB65F1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22775" y="4494213"/>
                    <a:ext cx="17463" cy="0"/>
                  </a:xfrm>
                  <a:custGeom>
                    <a:avLst/>
                    <a:gdLst>
                      <a:gd name="T0" fmla="*/ 0 w 24"/>
                      <a:gd name="T1" fmla="*/ 24 w 24"/>
                      <a:gd name="T2" fmla="*/ 0 w 2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4">
                        <a:moveTo>
                          <a:pt x="0" y="0"/>
                        </a:move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9" name="Line 113">
                    <a:extLst>
                      <a:ext uri="{FF2B5EF4-FFF2-40B4-BE49-F238E27FC236}">
                        <a16:creationId xmlns:a16="http://schemas.microsoft.com/office/drawing/2014/main" id="{CA02368E-A76A-4499-A0CD-0E1B39AE622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30713" y="4235450"/>
                    <a:ext cx="357188" cy="214313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0" name="Line 114">
                    <a:extLst>
                      <a:ext uri="{FF2B5EF4-FFF2-40B4-BE49-F238E27FC236}">
                        <a16:creationId xmlns:a16="http://schemas.microsoft.com/office/drawing/2014/main" id="{3BA65F8A-C817-4A0E-A334-51760F8FF14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87900" y="4186238"/>
                    <a:ext cx="0" cy="96838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1" name="Freeform 115">
                    <a:extLst>
                      <a:ext uri="{FF2B5EF4-FFF2-40B4-BE49-F238E27FC236}">
                        <a16:creationId xmlns:a16="http://schemas.microsoft.com/office/drawing/2014/main" id="{09484503-50F6-4609-A176-C7B3BF8415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75" y="4186238"/>
                    <a:ext cx="19050" cy="0"/>
                  </a:xfrm>
                  <a:custGeom>
                    <a:avLst/>
                    <a:gdLst>
                      <a:gd name="T0" fmla="*/ 0 w 24"/>
                      <a:gd name="T1" fmla="*/ 24 w 24"/>
                      <a:gd name="T2" fmla="*/ 0 w 2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4">
                        <a:moveTo>
                          <a:pt x="0" y="0"/>
                        </a:move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2" name="Freeform 116">
                    <a:extLst>
                      <a:ext uri="{FF2B5EF4-FFF2-40B4-BE49-F238E27FC236}">
                        <a16:creationId xmlns:a16="http://schemas.microsoft.com/office/drawing/2014/main" id="{AB218F1F-584A-4374-B614-2B7575E9986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75" y="4283075"/>
                    <a:ext cx="19050" cy="0"/>
                  </a:xfrm>
                  <a:custGeom>
                    <a:avLst/>
                    <a:gdLst>
                      <a:gd name="T0" fmla="*/ 0 w 24"/>
                      <a:gd name="T1" fmla="*/ 24 w 24"/>
                      <a:gd name="T2" fmla="*/ 0 w 2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4">
                        <a:moveTo>
                          <a:pt x="0" y="0"/>
                        </a:move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3" name="Line 117">
                    <a:extLst>
                      <a:ext uri="{FF2B5EF4-FFF2-40B4-BE49-F238E27FC236}">
                        <a16:creationId xmlns:a16="http://schemas.microsoft.com/office/drawing/2014/main" id="{D5590E0E-7965-491D-8D33-0F5ADB783D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87900" y="3860800"/>
                    <a:ext cx="357188" cy="374650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4" name="Line 118">
                    <a:extLst>
                      <a:ext uri="{FF2B5EF4-FFF2-40B4-BE49-F238E27FC236}">
                        <a16:creationId xmlns:a16="http://schemas.microsoft.com/office/drawing/2014/main" id="{9E067BD5-0118-49EC-92C3-C95FFEA19C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145088" y="3836988"/>
                    <a:ext cx="0" cy="47625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5" name="Freeform 119">
                    <a:extLst>
                      <a:ext uri="{FF2B5EF4-FFF2-40B4-BE49-F238E27FC236}">
                        <a16:creationId xmlns:a16="http://schemas.microsoft.com/office/drawing/2014/main" id="{9ADDD075-A51C-4672-A5E1-62676463FE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135563" y="3836988"/>
                    <a:ext cx="19050" cy="0"/>
                  </a:xfrm>
                  <a:custGeom>
                    <a:avLst/>
                    <a:gdLst>
                      <a:gd name="T0" fmla="*/ 0 w 24"/>
                      <a:gd name="T1" fmla="*/ 24 w 24"/>
                      <a:gd name="T2" fmla="*/ 0 w 2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4">
                        <a:moveTo>
                          <a:pt x="0" y="0"/>
                        </a:move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6" name="Freeform 120">
                    <a:extLst>
                      <a:ext uri="{FF2B5EF4-FFF2-40B4-BE49-F238E27FC236}">
                        <a16:creationId xmlns:a16="http://schemas.microsoft.com/office/drawing/2014/main" id="{DC374F9D-9F81-41E1-A587-AAD6C568A1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135563" y="3884613"/>
                    <a:ext cx="19050" cy="0"/>
                  </a:xfrm>
                  <a:custGeom>
                    <a:avLst/>
                    <a:gdLst>
                      <a:gd name="T0" fmla="*/ 0 w 24"/>
                      <a:gd name="T1" fmla="*/ 24 w 24"/>
                      <a:gd name="T2" fmla="*/ 0 w 2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4">
                        <a:moveTo>
                          <a:pt x="0" y="0"/>
                        </a:move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7" name="Rectangle 121">
                    <a:extLst>
                      <a:ext uri="{FF2B5EF4-FFF2-40B4-BE49-F238E27FC236}">
                        <a16:creationId xmlns:a16="http://schemas.microsoft.com/office/drawing/2014/main" id="{6794E5AF-5DA3-402C-B4E6-0DCBB54FC4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56063" y="4529138"/>
                    <a:ext cx="38100" cy="3810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8" name="Rectangle 122">
                    <a:extLst>
                      <a:ext uri="{FF2B5EF4-FFF2-40B4-BE49-F238E27FC236}">
                        <a16:creationId xmlns:a16="http://schemas.microsoft.com/office/drawing/2014/main" id="{45763C41-85AD-4154-8A96-5724F0284D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13250" y="4430713"/>
                    <a:ext cx="36513" cy="3810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9" name="Rectangle 123">
                    <a:extLst>
                      <a:ext uri="{FF2B5EF4-FFF2-40B4-BE49-F238E27FC236}">
                        <a16:creationId xmlns:a16="http://schemas.microsoft.com/office/drawing/2014/main" id="{0B49D9DA-1750-4578-B3A4-F9C61DB82F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68850" y="4216400"/>
                    <a:ext cx="38100" cy="3810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0" name="Rectangle 124">
                    <a:extLst>
                      <a:ext uri="{FF2B5EF4-FFF2-40B4-BE49-F238E27FC236}">
                        <a16:creationId xmlns:a16="http://schemas.microsoft.com/office/drawing/2014/main" id="{CBD1DCA2-D3E2-4904-9D4B-C2540B4FC1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126038" y="3841750"/>
                    <a:ext cx="38100" cy="3810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1" name="Rectangle 125">
                    <a:extLst>
                      <a:ext uri="{FF2B5EF4-FFF2-40B4-BE49-F238E27FC236}">
                        <a16:creationId xmlns:a16="http://schemas.microsoft.com/office/drawing/2014/main" id="{925A86D7-7B72-46D9-A474-BC585593843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29088" y="3663982"/>
                    <a:ext cx="411972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Control</a:t>
                    </a:r>
                    <a:endParaRPr kumimoji="0" lang="en-US" altLang="en-US" sz="10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2" name="Line 126">
                    <a:extLst>
                      <a:ext uri="{FF2B5EF4-FFF2-40B4-BE49-F238E27FC236}">
                        <a16:creationId xmlns:a16="http://schemas.microsoft.com/office/drawing/2014/main" id="{EEB3195B-5957-409F-9BC3-F3BB7EFC91A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970338" y="3732213"/>
                    <a:ext cx="103188" cy="1588"/>
                  </a:xfrm>
                  <a:prstGeom prst="line">
                    <a:avLst/>
                  </a:prstGeom>
                  <a:noFill/>
                  <a:ln w="4763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3" name="Oval 127">
                    <a:extLst>
                      <a:ext uri="{FF2B5EF4-FFF2-40B4-BE49-F238E27FC236}">
                        <a16:creationId xmlns:a16="http://schemas.microsoft.com/office/drawing/2014/main" id="{884969FC-D499-4B07-A40D-911FF0715CF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02088" y="3713163"/>
                    <a:ext cx="38100" cy="38100"/>
                  </a:xfrm>
                  <a:prstGeom prst="ellipse">
                    <a:avLst/>
                  </a:prstGeom>
                  <a:solidFill>
                    <a:srgbClr val="A0A0A4"/>
                  </a:solidFill>
                  <a:ln w="0">
                    <a:solidFill>
                      <a:srgbClr val="A0A0A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4" name="Rectangle 128">
                    <a:extLst>
                      <a:ext uri="{FF2B5EF4-FFF2-40B4-BE49-F238E27FC236}">
                        <a16:creationId xmlns:a16="http://schemas.microsoft.com/office/drawing/2014/main" id="{12053C0F-6A31-4A7F-8D25-B2F14219B55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29088" y="3773521"/>
                    <a:ext cx="560358" cy="13164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PAK2_OE</a:t>
                    </a:r>
                    <a:endParaRPr kumimoji="0" lang="en-US" altLang="en-US" sz="10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5" name="Line 129">
                    <a:extLst>
                      <a:ext uri="{FF2B5EF4-FFF2-40B4-BE49-F238E27FC236}">
                        <a16:creationId xmlns:a16="http://schemas.microsoft.com/office/drawing/2014/main" id="{4D4F5CC1-6DF5-485E-A6FE-F329BE117D6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970338" y="3843338"/>
                    <a:ext cx="103188" cy="1588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6" name="Rectangle 130">
                    <a:extLst>
                      <a:ext uri="{FF2B5EF4-FFF2-40B4-BE49-F238E27FC236}">
                        <a16:creationId xmlns:a16="http://schemas.microsoft.com/office/drawing/2014/main" id="{CA46C45A-481D-48CA-B597-C3D5844B13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02088" y="3824288"/>
                    <a:ext cx="38100" cy="3810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7" name="Rectangle 131">
                    <a:extLst>
                      <a:ext uri="{FF2B5EF4-FFF2-40B4-BE49-F238E27FC236}">
                        <a16:creationId xmlns:a16="http://schemas.microsoft.com/office/drawing/2014/main" id="{4B5BC653-97D4-476A-94D1-1ED5638D92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3156787" y="4007694"/>
                    <a:ext cx="647613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Cell viablity</a:t>
                    </a:r>
                    <a:endParaRPr kumimoji="0" lang="en-US" altLang="en-US" sz="100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8" name="Rectangle 132">
                    <a:extLst>
                      <a:ext uri="{FF2B5EF4-FFF2-40B4-BE49-F238E27FC236}">
                        <a16:creationId xmlns:a16="http://schemas.microsoft.com/office/drawing/2014/main" id="{8E925F70-21BF-4D34-9A98-BDB24EE173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3213714" y="4054684"/>
                    <a:ext cx="776137" cy="14860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(Abs at 600 nm)</a:t>
                    </a:r>
                    <a:endParaRPr kumimoji="0" lang="en-US" altLang="en-US" sz="10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420" name="TextBox 419">
                  <a:extLst>
                    <a:ext uri="{FF2B5EF4-FFF2-40B4-BE49-F238E27FC236}">
                      <a16:creationId xmlns:a16="http://schemas.microsoft.com/office/drawing/2014/main" id="{C55F0CD3-2C20-4768-B17B-2F2494CD7A01}"/>
                    </a:ext>
                  </a:extLst>
                </p:cNvPr>
                <p:cNvSpPr txBox="1"/>
                <p:nvPr/>
              </p:nvSpPr>
              <p:spPr>
                <a:xfrm>
                  <a:off x="2336529" y="4842450"/>
                  <a:ext cx="3337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</a:t>
                  </a:r>
                </a:p>
              </p:txBody>
            </p:sp>
          </p:grpSp>
          <p:grpSp>
            <p:nvGrpSpPr>
              <p:cNvPr id="421" name="Group 420">
                <a:extLst>
                  <a:ext uri="{FF2B5EF4-FFF2-40B4-BE49-F238E27FC236}">
                    <a16:creationId xmlns:a16="http://schemas.microsoft.com/office/drawing/2014/main" id="{2536FC9E-5F76-4509-8F83-60BF204877F3}"/>
                  </a:ext>
                </a:extLst>
              </p:cNvPr>
              <p:cNvGrpSpPr/>
              <p:nvPr/>
            </p:nvGrpSpPr>
            <p:grpSpPr>
              <a:xfrm>
                <a:off x="5531346" y="4732651"/>
                <a:ext cx="2014005" cy="1268564"/>
                <a:chOff x="3869336" y="3384384"/>
                <a:chExt cx="2014005" cy="1268564"/>
              </a:xfrm>
            </p:grpSpPr>
            <p:grpSp>
              <p:nvGrpSpPr>
                <p:cNvPr id="422" name="Group 421">
                  <a:extLst>
                    <a:ext uri="{FF2B5EF4-FFF2-40B4-BE49-F238E27FC236}">
                      <a16:creationId xmlns:a16="http://schemas.microsoft.com/office/drawing/2014/main" id="{ED3AC7A5-5CCB-4090-AFE8-594159564D1B}"/>
                    </a:ext>
                  </a:extLst>
                </p:cNvPr>
                <p:cNvGrpSpPr/>
                <p:nvPr/>
              </p:nvGrpSpPr>
              <p:grpSpPr>
                <a:xfrm>
                  <a:off x="3869336" y="3384384"/>
                  <a:ext cx="733292" cy="1268554"/>
                  <a:chOff x="144391" y="3766649"/>
                  <a:chExt cx="1454713" cy="2165738"/>
                </a:xfrm>
              </p:grpSpPr>
              <p:grpSp>
                <p:nvGrpSpPr>
                  <p:cNvPr id="459" name="Group 458">
                    <a:extLst>
                      <a:ext uri="{FF2B5EF4-FFF2-40B4-BE49-F238E27FC236}">
                        <a16:creationId xmlns:a16="http://schemas.microsoft.com/office/drawing/2014/main" id="{C7CDE8FA-A092-4864-8D72-B36D3FD6EA41}"/>
                      </a:ext>
                    </a:extLst>
                  </p:cNvPr>
                  <p:cNvGrpSpPr/>
                  <p:nvPr/>
                </p:nvGrpSpPr>
                <p:grpSpPr>
                  <a:xfrm>
                    <a:off x="144391" y="3766649"/>
                    <a:ext cx="1454713" cy="2165738"/>
                    <a:chOff x="4442850" y="2918718"/>
                    <a:chExt cx="1454713" cy="2165738"/>
                  </a:xfrm>
                </p:grpSpPr>
                <p:sp>
                  <p:nvSpPr>
                    <p:cNvPr id="461" name="Rectangle 121">
                      <a:extLst>
                        <a:ext uri="{FF2B5EF4-FFF2-40B4-BE49-F238E27FC236}">
                          <a16:creationId xmlns:a16="http://schemas.microsoft.com/office/drawing/2014/main" id="{D7A7B1BF-F71A-4B55-8743-B1DA1628595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21288" y="3063875"/>
                      <a:ext cx="674688" cy="182086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2" name="Rectangle 122">
                      <a:extLst>
                        <a:ext uri="{FF2B5EF4-FFF2-40B4-BE49-F238E27FC236}">
                          <a16:creationId xmlns:a16="http://schemas.microsoft.com/office/drawing/2014/main" id="{5DB9D104-2988-4AD5-B662-B9793F924D6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76850" y="3367088"/>
                      <a:ext cx="227013" cy="1511300"/>
                    </a:xfrm>
                    <a:prstGeom prst="rect">
                      <a:avLst/>
                    </a:prstGeom>
                    <a:solidFill>
                      <a:srgbClr val="A0A0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3" name="Freeform 123">
                      <a:extLst>
                        <a:ext uri="{FF2B5EF4-FFF2-40B4-BE49-F238E27FC236}">
                          <a16:creationId xmlns:a16="http://schemas.microsoft.com/office/drawing/2014/main" id="{722ECA56-79AC-4A2E-9400-6DF85AB0590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76850" y="3367088"/>
                      <a:ext cx="225425" cy="1509713"/>
                    </a:xfrm>
                    <a:custGeom>
                      <a:avLst/>
                      <a:gdLst>
                        <a:gd name="T0" fmla="*/ 0 w 147"/>
                        <a:gd name="T1" fmla="*/ 999 h 999"/>
                        <a:gd name="T2" fmla="*/ 0 w 147"/>
                        <a:gd name="T3" fmla="*/ 999 h 999"/>
                        <a:gd name="T4" fmla="*/ 0 w 147"/>
                        <a:gd name="T5" fmla="*/ 0 h 999"/>
                        <a:gd name="T6" fmla="*/ 147 w 147"/>
                        <a:gd name="T7" fmla="*/ 0 h 999"/>
                        <a:gd name="T8" fmla="*/ 147 w 147"/>
                        <a:gd name="T9" fmla="*/ 999 h 9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47" h="999">
                          <a:moveTo>
                            <a:pt x="0" y="999"/>
                          </a:moveTo>
                          <a:lnTo>
                            <a:pt x="0" y="999"/>
                          </a:lnTo>
                          <a:lnTo>
                            <a:pt x="0" y="0"/>
                          </a:lnTo>
                          <a:lnTo>
                            <a:pt x="147" y="0"/>
                          </a:lnTo>
                          <a:lnTo>
                            <a:pt x="147" y="999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4" name="Rectangle 124">
                      <a:extLst>
                        <a:ext uri="{FF2B5EF4-FFF2-40B4-BE49-F238E27FC236}">
                          <a16:creationId xmlns:a16="http://schemas.microsoft.com/office/drawing/2014/main" id="{5F3E1BDF-EE96-45F9-A12A-1170DC7A0DA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616575" y="4411663"/>
                      <a:ext cx="225425" cy="466725"/>
                    </a:xfrm>
                    <a:prstGeom prst="rect">
                      <a:avLst/>
                    </a:pr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5" name="Freeform 125">
                      <a:extLst>
                        <a:ext uri="{FF2B5EF4-FFF2-40B4-BE49-F238E27FC236}">
                          <a16:creationId xmlns:a16="http://schemas.microsoft.com/office/drawing/2014/main" id="{68141FF8-D28B-452E-9310-CD89670FF28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616575" y="4411663"/>
                      <a:ext cx="223838" cy="465138"/>
                    </a:xfrm>
                    <a:custGeom>
                      <a:avLst/>
                      <a:gdLst>
                        <a:gd name="T0" fmla="*/ 0 w 147"/>
                        <a:gd name="T1" fmla="*/ 308 h 308"/>
                        <a:gd name="T2" fmla="*/ 0 w 147"/>
                        <a:gd name="T3" fmla="*/ 308 h 308"/>
                        <a:gd name="T4" fmla="*/ 0 w 147"/>
                        <a:gd name="T5" fmla="*/ 0 h 308"/>
                        <a:gd name="T6" fmla="*/ 147 w 147"/>
                        <a:gd name="T7" fmla="*/ 0 h 308"/>
                        <a:gd name="T8" fmla="*/ 147 w 147"/>
                        <a:gd name="T9" fmla="*/ 308 h 3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47" h="308">
                          <a:moveTo>
                            <a:pt x="0" y="308"/>
                          </a:moveTo>
                          <a:lnTo>
                            <a:pt x="0" y="308"/>
                          </a:lnTo>
                          <a:lnTo>
                            <a:pt x="0" y="0"/>
                          </a:lnTo>
                          <a:lnTo>
                            <a:pt x="147" y="0"/>
                          </a:lnTo>
                          <a:lnTo>
                            <a:pt x="147" y="308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6" name="Freeform 126">
                      <a:extLst>
                        <a:ext uri="{FF2B5EF4-FFF2-40B4-BE49-F238E27FC236}">
                          <a16:creationId xmlns:a16="http://schemas.microsoft.com/office/drawing/2014/main" id="{1763C7E0-EC87-4557-ABD6-829A04F80D9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700713" y="4341813"/>
                      <a:ext cx="55563" cy="0"/>
                    </a:xfrm>
                    <a:custGeom>
                      <a:avLst/>
                      <a:gdLst>
                        <a:gd name="T0" fmla="*/ 0 w 36"/>
                        <a:gd name="T1" fmla="*/ 36 w 36"/>
                        <a:gd name="T2" fmla="*/ 0 w 36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36">
                          <a:moveTo>
                            <a:pt x="0" y="0"/>
                          </a:moveTo>
                          <a:lnTo>
                            <a:pt x="36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7" name="Line 127">
                      <a:extLst>
                        <a:ext uri="{FF2B5EF4-FFF2-40B4-BE49-F238E27FC236}">
                          <a16:creationId xmlns:a16="http://schemas.microsoft.com/office/drawing/2014/main" id="{D3AD1A3F-016D-4CC7-BEAC-56CB34CED25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29288" y="4341813"/>
                      <a:ext cx="0" cy="1397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8" name="Freeform 128">
                      <a:extLst>
                        <a:ext uri="{FF2B5EF4-FFF2-40B4-BE49-F238E27FC236}">
                          <a16:creationId xmlns:a16="http://schemas.microsoft.com/office/drawing/2014/main" id="{1CCD7176-C7F7-48CE-BED1-6B1C6B3F3D2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700713" y="4481513"/>
                      <a:ext cx="55563" cy="0"/>
                    </a:xfrm>
                    <a:custGeom>
                      <a:avLst/>
                      <a:gdLst>
                        <a:gd name="T0" fmla="*/ 0 w 36"/>
                        <a:gd name="T1" fmla="*/ 36 w 36"/>
                        <a:gd name="T2" fmla="*/ 0 w 36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36">
                          <a:moveTo>
                            <a:pt x="0" y="0"/>
                          </a:moveTo>
                          <a:lnTo>
                            <a:pt x="36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9" name="Line 129">
                      <a:extLst>
                        <a:ext uri="{FF2B5EF4-FFF2-40B4-BE49-F238E27FC236}">
                          <a16:creationId xmlns:a16="http://schemas.microsoft.com/office/drawing/2014/main" id="{1CDB43CD-65C9-479C-A9C9-72345333F36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21288" y="4878388"/>
                      <a:ext cx="676275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70" name="Line 130">
                      <a:extLst>
                        <a:ext uri="{FF2B5EF4-FFF2-40B4-BE49-F238E27FC236}">
                          <a16:creationId xmlns:a16="http://schemas.microsoft.com/office/drawing/2014/main" id="{6C9B14CE-400B-4123-857C-085ACDDED53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559425" y="4878388"/>
                      <a:ext cx="0" cy="50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71" name="Line 132">
                      <a:extLst>
                        <a:ext uri="{FF2B5EF4-FFF2-40B4-BE49-F238E27FC236}">
                          <a16:creationId xmlns:a16="http://schemas.microsoft.com/office/drawing/2014/main" id="{F61BBB24-BD1A-4D96-918A-C024F760F80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221288" y="3063875"/>
                      <a:ext cx="0" cy="1814513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72" name="Line 133">
                      <a:extLst>
                        <a:ext uri="{FF2B5EF4-FFF2-40B4-BE49-F238E27FC236}">
                          <a16:creationId xmlns:a16="http://schemas.microsoft.com/office/drawing/2014/main" id="{4FBEFFB3-BF1D-4D93-9A75-FBE0C764DB0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168900" y="4878388"/>
                      <a:ext cx="523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73" name="Rectangle 134">
                      <a:extLst>
                        <a:ext uri="{FF2B5EF4-FFF2-40B4-BE49-F238E27FC236}">
                          <a16:creationId xmlns:a16="http://schemas.microsoft.com/office/drawing/2014/main" id="{ECF5A5DA-FFEA-4015-AD6B-54FC84EFD20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992680" y="4731665"/>
                      <a:ext cx="70532" cy="15388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74" name="Line 135">
                      <a:extLst>
                        <a:ext uri="{FF2B5EF4-FFF2-40B4-BE49-F238E27FC236}">
                          <a16:creationId xmlns:a16="http://schemas.microsoft.com/office/drawing/2014/main" id="{3B7F861D-926D-4B7B-8B88-DAA90404B99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168900" y="4576763"/>
                      <a:ext cx="523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75" name="Rectangle 136">
                      <a:extLst>
                        <a:ext uri="{FF2B5EF4-FFF2-40B4-BE49-F238E27FC236}">
                          <a16:creationId xmlns:a16="http://schemas.microsoft.com/office/drawing/2014/main" id="{098ED3B4-EC30-4032-8819-F1D0E481B7B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57394" y="4430037"/>
                      <a:ext cx="141065" cy="15388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cs typeface="Arial" panose="020B0604020202020204" pitchFamily="34" charset="0"/>
                        </a:rPr>
                        <a:t>20</a:t>
                      </a:r>
                      <a:endParaRPr kumimoji="0" lang="en-US" altLang="en-US" sz="100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76" name="Line 137">
                      <a:extLst>
                        <a:ext uri="{FF2B5EF4-FFF2-40B4-BE49-F238E27FC236}">
                          <a16:creationId xmlns:a16="http://schemas.microsoft.com/office/drawing/2014/main" id="{E4EB726D-1A55-4800-A69A-41E955B42BE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168900" y="4273550"/>
                      <a:ext cx="523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77" name="Rectangle 138">
                      <a:extLst>
                        <a:ext uri="{FF2B5EF4-FFF2-40B4-BE49-F238E27FC236}">
                          <a16:creationId xmlns:a16="http://schemas.microsoft.com/office/drawing/2014/main" id="{EDE384F8-0AA5-4208-8B45-8A4E8E23805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57394" y="4128413"/>
                      <a:ext cx="141065" cy="15388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cs typeface="Arial" panose="020B0604020202020204" pitchFamily="34" charset="0"/>
                        </a:rPr>
                        <a:t>40</a:t>
                      </a:r>
                      <a:endPara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78" name="Line 139">
                      <a:extLst>
                        <a:ext uri="{FF2B5EF4-FFF2-40B4-BE49-F238E27FC236}">
                          <a16:creationId xmlns:a16="http://schemas.microsoft.com/office/drawing/2014/main" id="{EEEFF29C-79F7-4846-9DE1-C6A37A887D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168900" y="3971925"/>
                      <a:ext cx="523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79" name="Rectangle 140">
                      <a:extLst>
                        <a:ext uri="{FF2B5EF4-FFF2-40B4-BE49-F238E27FC236}">
                          <a16:creationId xmlns:a16="http://schemas.microsoft.com/office/drawing/2014/main" id="{E24B5C46-1CB0-40F9-B690-232AD1D6438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57394" y="3825199"/>
                      <a:ext cx="141065" cy="15388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cs typeface="Arial" panose="020B0604020202020204" pitchFamily="34" charset="0"/>
                        </a:rPr>
                        <a:t>60</a:t>
                      </a:r>
                      <a:endParaRPr kumimoji="0" lang="en-US" altLang="en-US" sz="100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80" name="Line 141">
                      <a:extLst>
                        <a:ext uri="{FF2B5EF4-FFF2-40B4-BE49-F238E27FC236}">
                          <a16:creationId xmlns:a16="http://schemas.microsoft.com/office/drawing/2014/main" id="{2CD3AE3D-C8CB-4318-8AD6-01CB5BB11E0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168900" y="3668713"/>
                      <a:ext cx="523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81" name="Rectangle 142">
                      <a:extLst>
                        <a:ext uri="{FF2B5EF4-FFF2-40B4-BE49-F238E27FC236}">
                          <a16:creationId xmlns:a16="http://schemas.microsoft.com/office/drawing/2014/main" id="{64EB6E5A-3E83-4EE6-8C93-8B6FB21114C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57394" y="3523573"/>
                      <a:ext cx="141065" cy="15388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cs typeface="Arial" panose="020B0604020202020204" pitchFamily="34" charset="0"/>
                        </a:rPr>
                        <a:t>80</a:t>
                      </a:r>
                      <a:endParaRPr kumimoji="0" lang="en-US" altLang="en-US" sz="100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82" name="Line 143">
                      <a:extLst>
                        <a:ext uri="{FF2B5EF4-FFF2-40B4-BE49-F238E27FC236}">
                          <a16:creationId xmlns:a16="http://schemas.microsoft.com/office/drawing/2014/main" id="{834328D0-07F9-4683-AB93-5C5949AAC50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168900" y="3367088"/>
                      <a:ext cx="523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83" name="Rectangle 144">
                      <a:extLst>
                        <a:ext uri="{FF2B5EF4-FFF2-40B4-BE49-F238E27FC236}">
                          <a16:creationId xmlns:a16="http://schemas.microsoft.com/office/drawing/2014/main" id="{166EE06E-C06D-4187-8B05-10BEB7200F7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23378" y="3220360"/>
                      <a:ext cx="211595" cy="15388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cs typeface="Arial" panose="020B0604020202020204" pitchFamily="34" charset="0"/>
                        </a:rPr>
                        <a:t>100</a:t>
                      </a:r>
                      <a:endPara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84" name="Line 145">
                      <a:extLst>
                        <a:ext uri="{FF2B5EF4-FFF2-40B4-BE49-F238E27FC236}">
                          <a16:creationId xmlns:a16="http://schemas.microsoft.com/office/drawing/2014/main" id="{4A994639-D7AE-4DA9-8CFB-875B00E403D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168900" y="3063875"/>
                      <a:ext cx="523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85" name="Rectangle 146">
                      <a:extLst>
                        <a:ext uri="{FF2B5EF4-FFF2-40B4-BE49-F238E27FC236}">
                          <a16:creationId xmlns:a16="http://schemas.microsoft.com/office/drawing/2014/main" id="{666DCAC0-4A24-4439-9BC6-9588E6D3464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23378" y="2918718"/>
                      <a:ext cx="211595" cy="15388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cs typeface="Arial" panose="020B0604020202020204" pitchFamily="34" charset="0"/>
                        </a:rPr>
                        <a:t>120</a:t>
                      </a:r>
                      <a:endPara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86" name="Rectangle 153">
                      <a:extLst>
                        <a:ext uri="{FF2B5EF4-FFF2-40B4-BE49-F238E27FC236}">
                          <a16:creationId xmlns:a16="http://schemas.microsoft.com/office/drawing/2014/main" id="{2A514E49-5FF4-4F3E-B0B6-760F854EA98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59466" y="4930568"/>
                      <a:ext cx="325411" cy="15388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cs typeface="Arial" panose="020B0604020202020204" pitchFamily="34" charset="0"/>
                        </a:rPr>
                        <a:t>PAK2</a:t>
                      </a:r>
                      <a:endPara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87" name="Rectangle 154">
                      <a:extLst>
                        <a:ext uri="{FF2B5EF4-FFF2-40B4-BE49-F238E27FC236}">
                          <a16:creationId xmlns:a16="http://schemas.microsoft.com/office/drawing/2014/main" id="{6346E161-11E7-4ECC-A761-7E013DBCD95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4099807" y="4080506"/>
                      <a:ext cx="839974" cy="15388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cs typeface="Arial" panose="020B0604020202020204" pitchFamily="34" charset="0"/>
                        </a:rPr>
                        <a:t>PAK2/GAPDH</a:t>
                      </a:r>
                      <a:endPara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460" name="TextBox 459">
                    <a:extLst>
                      <a:ext uri="{FF2B5EF4-FFF2-40B4-BE49-F238E27FC236}">
                        <a16:creationId xmlns:a16="http://schemas.microsoft.com/office/drawing/2014/main" id="{711B47D6-4C2B-4077-9202-78B22CF87231}"/>
                      </a:ext>
                    </a:extLst>
                  </p:cNvPr>
                  <p:cNvSpPr txBox="1"/>
                  <p:nvPr/>
                </p:nvSpPr>
                <p:spPr>
                  <a:xfrm>
                    <a:off x="1127455" y="4940994"/>
                    <a:ext cx="333747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***</a:t>
                    </a:r>
                  </a:p>
                </p:txBody>
              </p:sp>
            </p:grpSp>
            <p:grpSp>
              <p:nvGrpSpPr>
                <p:cNvPr id="423" name="Group 422">
                  <a:extLst>
                    <a:ext uri="{FF2B5EF4-FFF2-40B4-BE49-F238E27FC236}">
                      <a16:creationId xmlns:a16="http://schemas.microsoft.com/office/drawing/2014/main" id="{D512E948-BB2F-4F44-9E0A-E66C1077D180}"/>
                    </a:ext>
                  </a:extLst>
                </p:cNvPr>
                <p:cNvGrpSpPr/>
                <p:nvPr/>
              </p:nvGrpSpPr>
              <p:grpSpPr>
                <a:xfrm>
                  <a:off x="4696337" y="3390614"/>
                  <a:ext cx="1187004" cy="1262334"/>
                  <a:chOff x="1951714" y="3777275"/>
                  <a:chExt cx="2354780" cy="2155112"/>
                </a:xfrm>
              </p:grpSpPr>
              <p:sp>
                <p:nvSpPr>
                  <p:cNvPr id="424" name="Rectangle 82">
                    <a:extLst>
                      <a:ext uri="{FF2B5EF4-FFF2-40B4-BE49-F238E27FC236}">
                        <a16:creationId xmlns:a16="http://schemas.microsoft.com/office/drawing/2014/main" id="{6D0BE61E-7ADD-4235-A224-D84489AA56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0835" y="3912425"/>
                    <a:ext cx="674688" cy="18192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25" name="Rectangle 83">
                    <a:extLst>
                      <a:ext uri="{FF2B5EF4-FFF2-40B4-BE49-F238E27FC236}">
                        <a16:creationId xmlns:a16="http://schemas.microsoft.com/office/drawing/2014/main" id="{DACCD804-6E6D-4E2B-9E05-437005DB6ED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06397" y="4214050"/>
                    <a:ext cx="227013" cy="1511300"/>
                  </a:xfrm>
                  <a:prstGeom prst="rect">
                    <a:avLst/>
                  </a:prstGeom>
                  <a:solidFill>
                    <a:srgbClr val="A0A0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26" name="Freeform 84">
                    <a:extLst>
                      <a:ext uri="{FF2B5EF4-FFF2-40B4-BE49-F238E27FC236}">
                        <a16:creationId xmlns:a16="http://schemas.microsoft.com/office/drawing/2014/main" id="{0D3724B1-B524-4763-912E-3E56D08D51F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06397" y="4214050"/>
                    <a:ext cx="225425" cy="1509713"/>
                  </a:xfrm>
                  <a:custGeom>
                    <a:avLst/>
                    <a:gdLst>
                      <a:gd name="T0" fmla="*/ 0 w 147"/>
                      <a:gd name="T1" fmla="*/ 999 h 999"/>
                      <a:gd name="T2" fmla="*/ 0 w 147"/>
                      <a:gd name="T3" fmla="*/ 999 h 999"/>
                      <a:gd name="T4" fmla="*/ 0 w 147"/>
                      <a:gd name="T5" fmla="*/ 0 h 999"/>
                      <a:gd name="T6" fmla="*/ 147 w 147"/>
                      <a:gd name="T7" fmla="*/ 0 h 999"/>
                      <a:gd name="T8" fmla="*/ 147 w 147"/>
                      <a:gd name="T9" fmla="*/ 999 h 9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7" h="999">
                        <a:moveTo>
                          <a:pt x="0" y="999"/>
                        </a:moveTo>
                        <a:lnTo>
                          <a:pt x="0" y="999"/>
                        </a:lnTo>
                        <a:lnTo>
                          <a:pt x="0" y="0"/>
                        </a:lnTo>
                        <a:lnTo>
                          <a:pt x="147" y="0"/>
                        </a:lnTo>
                        <a:lnTo>
                          <a:pt x="147" y="999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27" name="Rectangle 85">
                    <a:extLst>
                      <a:ext uri="{FF2B5EF4-FFF2-40B4-BE49-F238E27FC236}">
                        <a16:creationId xmlns:a16="http://schemas.microsoft.com/office/drawing/2014/main" id="{3EE501B1-34B1-44DD-A5A4-16B22784B2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46122" y="5253863"/>
                    <a:ext cx="225425" cy="471488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28" name="Freeform 86">
                    <a:extLst>
                      <a:ext uri="{FF2B5EF4-FFF2-40B4-BE49-F238E27FC236}">
                        <a16:creationId xmlns:a16="http://schemas.microsoft.com/office/drawing/2014/main" id="{BDD53C41-8186-4914-9612-A1FFB5AA87A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6122" y="5253863"/>
                    <a:ext cx="223838" cy="469900"/>
                  </a:xfrm>
                  <a:custGeom>
                    <a:avLst/>
                    <a:gdLst>
                      <a:gd name="T0" fmla="*/ 0 w 147"/>
                      <a:gd name="T1" fmla="*/ 311 h 311"/>
                      <a:gd name="T2" fmla="*/ 0 w 147"/>
                      <a:gd name="T3" fmla="*/ 311 h 311"/>
                      <a:gd name="T4" fmla="*/ 0 w 147"/>
                      <a:gd name="T5" fmla="*/ 0 h 311"/>
                      <a:gd name="T6" fmla="*/ 147 w 147"/>
                      <a:gd name="T7" fmla="*/ 0 h 311"/>
                      <a:gd name="T8" fmla="*/ 147 w 147"/>
                      <a:gd name="T9" fmla="*/ 311 h 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7" h="311">
                        <a:moveTo>
                          <a:pt x="0" y="311"/>
                        </a:moveTo>
                        <a:lnTo>
                          <a:pt x="0" y="311"/>
                        </a:lnTo>
                        <a:lnTo>
                          <a:pt x="0" y="0"/>
                        </a:lnTo>
                        <a:lnTo>
                          <a:pt x="147" y="0"/>
                        </a:lnTo>
                        <a:lnTo>
                          <a:pt x="147" y="31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29" name="Freeform 87">
                    <a:extLst>
                      <a:ext uri="{FF2B5EF4-FFF2-40B4-BE49-F238E27FC236}">
                        <a16:creationId xmlns:a16="http://schemas.microsoft.com/office/drawing/2014/main" id="{5976980F-594F-4579-8B68-10C02A63EC1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30260" y="5145913"/>
                    <a:ext cx="55563" cy="0"/>
                  </a:xfrm>
                  <a:custGeom>
                    <a:avLst/>
                    <a:gdLst>
                      <a:gd name="T0" fmla="*/ 0 w 36"/>
                      <a:gd name="T1" fmla="*/ 36 w 36"/>
                      <a:gd name="T2" fmla="*/ 0 w 3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6">
                        <a:moveTo>
                          <a:pt x="0" y="0"/>
                        </a:moveTo>
                        <a:lnTo>
                          <a:pt x="36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30" name="Line 88">
                    <a:extLst>
                      <a:ext uri="{FF2B5EF4-FFF2-40B4-BE49-F238E27FC236}">
                        <a16:creationId xmlns:a16="http://schemas.microsoft.com/office/drawing/2014/main" id="{6DA7BFE2-A836-407E-9680-AEC6334DB6F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58835" y="5145913"/>
                    <a:ext cx="0" cy="21907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31" name="Freeform 89">
                    <a:extLst>
                      <a:ext uri="{FF2B5EF4-FFF2-40B4-BE49-F238E27FC236}">
                        <a16:creationId xmlns:a16="http://schemas.microsoft.com/office/drawing/2014/main" id="{0DB32352-B3C6-46E3-8B13-A3B169AF96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30260" y="5364988"/>
                    <a:ext cx="55563" cy="0"/>
                  </a:xfrm>
                  <a:custGeom>
                    <a:avLst/>
                    <a:gdLst>
                      <a:gd name="T0" fmla="*/ 0 w 36"/>
                      <a:gd name="T1" fmla="*/ 36 w 36"/>
                      <a:gd name="T2" fmla="*/ 0 w 3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6">
                        <a:moveTo>
                          <a:pt x="0" y="0"/>
                        </a:moveTo>
                        <a:lnTo>
                          <a:pt x="36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32" name="Line 91">
                    <a:extLst>
                      <a:ext uri="{FF2B5EF4-FFF2-40B4-BE49-F238E27FC236}">
                        <a16:creationId xmlns:a16="http://schemas.microsoft.com/office/drawing/2014/main" id="{E76D9AA9-15F7-40B0-92F9-EABBF3E198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50835" y="5725350"/>
                    <a:ext cx="676275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33" name="Line 92">
                    <a:extLst>
                      <a:ext uri="{FF2B5EF4-FFF2-40B4-BE49-F238E27FC236}">
                        <a16:creationId xmlns:a16="http://schemas.microsoft.com/office/drawing/2014/main" id="{8A632EE8-DDF8-47EE-806F-414651C370D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088972" y="5725350"/>
                    <a:ext cx="0" cy="5238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34" name="Line 94">
                    <a:extLst>
                      <a:ext uri="{FF2B5EF4-FFF2-40B4-BE49-F238E27FC236}">
                        <a16:creationId xmlns:a16="http://schemas.microsoft.com/office/drawing/2014/main" id="{AEDF3A0B-1AA2-4539-AC58-239F05232E5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50835" y="3912425"/>
                    <a:ext cx="0" cy="181292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35" name="Line 95">
                    <a:extLst>
                      <a:ext uri="{FF2B5EF4-FFF2-40B4-BE49-F238E27FC236}">
                        <a16:creationId xmlns:a16="http://schemas.microsoft.com/office/drawing/2014/main" id="{2680FB15-FC4C-4C8C-9A1A-148BB211602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98447" y="5725350"/>
                    <a:ext cx="5238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36" name="Rectangle 96">
                    <a:extLst>
                      <a:ext uri="{FF2B5EF4-FFF2-40B4-BE49-F238E27FC236}">
                        <a16:creationId xmlns:a16="http://schemas.microsoft.com/office/drawing/2014/main" id="{12CEA163-B7DE-485A-A650-3935AF0DE6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0692" y="5590178"/>
                    <a:ext cx="70532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0</a:t>
                    </a:r>
                    <a:endParaRPr kumimoji="0" lang="en-US" altLang="en-US" sz="100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37" name="Line 97">
                    <a:extLst>
                      <a:ext uri="{FF2B5EF4-FFF2-40B4-BE49-F238E27FC236}">
                        <a16:creationId xmlns:a16="http://schemas.microsoft.com/office/drawing/2014/main" id="{92E8A663-A9AA-4BFB-A328-FC88F183220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98447" y="5423725"/>
                    <a:ext cx="5238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38" name="Rectangle 98">
                    <a:extLst>
                      <a:ext uri="{FF2B5EF4-FFF2-40B4-BE49-F238E27FC236}">
                        <a16:creationId xmlns:a16="http://schemas.microsoft.com/office/drawing/2014/main" id="{4AFC22A2-AF68-4BCA-A26B-BF2A983C16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7063" y="5286969"/>
                    <a:ext cx="141064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20</a:t>
                    </a:r>
                    <a:endParaRPr kumimoji="0" lang="en-US" altLang="en-US" sz="100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39" name="Line 99">
                    <a:extLst>
                      <a:ext uri="{FF2B5EF4-FFF2-40B4-BE49-F238E27FC236}">
                        <a16:creationId xmlns:a16="http://schemas.microsoft.com/office/drawing/2014/main" id="{45B77552-2371-4E06-A67D-36FF0A73F6F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98447" y="5122100"/>
                    <a:ext cx="5238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40" name="Rectangle 100">
                    <a:extLst>
                      <a:ext uri="{FF2B5EF4-FFF2-40B4-BE49-F238E27FC236}">
                        <a16:creationId xmlns:a16="http://schemas.microsoft.com/office/drawing/2014/main" id="{1DF16258-576C-4A0A-8E04-3E9587338C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7063" y="4985343"/>
                    <a:ext cx="141064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40</a:t>
                    </a:r>
                    <a:endParaRPr kumimoji="0" lang="en-US" altLang="en-US" sz="100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41" name="Line 101">
                    <a:extLst>
                      <a:ext uri="{FF2B5EF4-FFF2-40B4-BE49-F238E27FC236}">
                        <a16:creationId xmlns:a16="http://schemas.microsoft.com/office/drawing/2014/main" id="{D0866000-F6EF-48D1-A069-7895AE20F36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98447" y="4818888"/>
                    <a:ext cx="5238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42" name="Rectangle 102">
                    <a:extLst>
                      <a:ext uri="{FF2B5EF4-FFF2-40B4-BE49-F238E27FC236}">
                        <a16:creationId xmlns:a16="http://schemas.microsoft.com/office/drawing/2014/main" id="{E8A1F54D-6E9A-41A9-AF6D-C53BC6580C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7063" y="4683719"/>
                    <a:ext cx="141064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60</a:t>
                    </a:r>
                    <a:endParaRPr kumimoji="0" lang="en-US" altLang="en-US" sz="100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43" name="Line 103">
                    <a:extLst>
                      <a:ext uri="{FF2B5EF4-FFF2-40B4-BE49-F238E27FC236}">
                        <a16:creationId xmlns:a16="http://schemas.microsoft.com/office/drawing/2014/main" id="{107E3A26-C131-495B-A298-06B56018DC1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98447" y="4517263"/>
                    <a:ext cx="5238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44" name="Rectangle 104">
                    <a:extLst>
                      <a:ext uri="{FF2B5EF4-FFF2-40B4-BE49-F238E27FC236}">
                        <a16:creationId xmlns:a16="http://schemas.microsoft.com/office/drawing/2014/main" id="{CB59D63A-0E8E-4DC7-A6A5-051F88649D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7063" y="4380507"/>
                    <a:ext cx="141064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80</a:t>
                    </a:r>
                    <a:endParaRPr kumimoji="0" lang="en-US" altLang="en-US" sz="100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45" name="Line 105">
                    <a:extLst>
                      <a:ext uri="{FF2B5EF4-FFF2-40B4-BE49-F238E27FC236}">
                        <a16:creationId xmlns:a16="http://schemas.microsoft.com/office/drawing/2014/main" id="{301BEC14-66C3-4ED3-8535-DBE18A9BC8D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98447" y="4214050"/>
                    <a:ext cx="5238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46" name="Rectangle 106">
                    <a:extLst>
                      <a:ext uri="{FF2B5EF4-FFF2-40B4-BE49-F238E27FC236}">
                        <a16:creationId xmlns:a16="http://schemas.microsoft.com/office/drawing/2014/main" id="{59FEA409-E8B8-48FB-89D4-8BECB116747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2694" y="4078882"/>
                    <a:ext cx="211594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100</a:t>
                    </a:r>
                    <a:endParaRPr kumimoji="0" lang="en-US" altLang="en-US" sz="100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47" name="Line 107">
                    <a:extLst>
                      <a:ext uri="{FF2B5EF4-FFF2-40B4-BE49-F238E27FC236}">
                        <a16:creationId xmlns:a16="http://schemas.microsoft.com/office/drawing/2014/main" id="{B88527DA-8F08-42DE-B0EB-56DB251493A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98447" y="3912425"/>
                    <a:ext cx="5238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48" name="Rectangle 108">
                    <a:extLst>
                      <a:ext uri="{FF2B5EF4-FFF2-40B4-BE49-F238E27FC236}">
                        <a16:creationId xmlns:a16="http://schemas.microsoft.com/office/drawing/2014/main" id="{4C0A83CF-8F46-40BF-9A78-3A07841071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2694" y="3777275"/>
                    <a:ext cx="211594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120</a:t>
                    </a:r>
                    <a:endParaRPr kumimoji="0" lang="en-US" altLang="en-US" sz="100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49" name="Group 448">
                    <a:extLst>
                      <a:ext uri="{FF2B5EF4-FFF2-40B4-BE49-F238E27FC236}">
                        <a16:creationId xmlns:a16="http://schemas.microsoft.com/office/drawing/2014/main" id="{39B72708-ACBE-4BF7-8492-57F1F6E43EEB}"/>
                      </a:ext>
                    </a:extLst>
                  </p:cNvPr>
                  <p:cNvGrpSpPr/>
                  <p:nvPr/>
                </p:nvGrpSpPr>
                <p:grpSpPr>
                  <a:xfrm>
                    <a:off x="3489578" y="3801683"/>
                    <a:ext cx="816916" cy="410780"/>
                    <a:chOff x="3651250" y="3884996"/>
                    <a:chExt cx="816916" cy="410780"/>
                  </a:xfrm>
                </p:grpSpPr>
                <p:sp>
                  <p:nvSpPr>
                    <p:cNvPr id="453" name="Rectangle 109">
                      <a:extLst>
                        <a:ext uri="{FF2B5EF4-FFF2-40B4-BE49-F238E27FC236}">
                          <a16:creationId xmlns:a16="http://schemas.microsoft.com/office/drawing/2014/main" id="{35113B9E-672C-4DE5-BDA5-03CDD687FA1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21541" y="3884996"/>
                      <a:ext cx="546625" cy="15388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cs typeface="Arial" panose="020B0604020202020204" pitchFamily="34" charset="0"/>
                        </a:rPr>
                        <a:t>shControl</a:t>
                      </a:r>
                      <a:endPara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54" name="Rectangle 110">
                      <a:extLst>
                        <a:ext uri="{FF2B5EF4-FFF2-40B4-BE49-F238E27FC236}">
                          <a16:creationId xmlns:a16="http://schemas.microsoft.com/office/drawing/2014/main" id="{FCB03243-7989-4381-AEAB-0519B4F3209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51250" y="3987799"/>
                      <a:ext cx="195264" cy="100014"/>
                    </a:xfrm>
                    <a:prstGeom prst="rect">
                      <a:avLst/>
                    </a:prstGeom>
                    <a:solidFill>
                      <a:srgbClr val="A0A0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55" name="Freeform 111">
                      <a:extLst>
                        <a:ext uri="{FF2B5EF4-FFF2-40B4-BE49-F238E27FC236}">
                          <a16:creationId xmlns:a16="http://schemas.microsoft.com/office/drawing/2014/main" id="{68ADB8E7-55AF-47DA-9385-554C94BF73B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651250" y="3987800"/>
                      <a:ext cx="195263" cy="100013"/>
                    </a:xfrm>
                    <a:custGeom>
                      <a:avLst/>
                      <a:gdLst>
                        <a:gd name="T0" fmla="*/ 0 w 128"/>
                        <a:gd name="T1" fmla="*/ 0 h 66"/>
                        <a:gd name="T2" fmla="*/ 0 w 128"/>
                        <a:gd name="T3" fmla="*/ 0 h 66"/>
                        <a:gd name="T4" fmla="*/ 128 w 128"/>
                        <a:gd name="T5" fmla="*/ 0 h 66"/>
                        <a:gd name="T6" fmla="*/ 128 w 128"/>
                        <a:gd name="T7" fmla="*/ 66 h 66"/>
                        <a:gd name="T8" fmla="*/ 0 w 128"/>
                        <a:gd name="T9" fmla="*/ 66 h 66"/>
                        <a:gd name="T10" fmla="*/ 0 w 128"/>
                        <a:gd name="T11" fmla="*/ 0 h 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8" h="66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128" y="0"/>
                          </a:lnTo>
                          <a:lnTo>
                            <a:pt x="128" y="66"/>
                          </a:lnTo>
                          <a:lnTo>
                            <a:pt x="0" y="66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56" name="Rectangle 112">
                      <a:extLst>
                        <a:ext uri="{FF2B5EF4-FFF2-40B4-BE49-F238E27FC236}">
                          <a16:creationId xmlns:a16="http://schemas.microsoft.com/office/drawing/2014/main" id="{6167575E-1ACA-49B9-907A-14979457487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21541" y="4092955"/>
                      <a:ext cx="460062" cy="15388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cs typeface="Arial" panose="020B0604020202020204" pitchFamily="34" charset="0"/>
                        </a:rPr>
                        <a:t>shPAK2</a:t>
                      </a:r>
                      <a:endPara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57" name="Rectangle 113">
                      <a:extLst>
                        <a:ext uri="{FF2B5EF4-FFF2-40B4-BE49-F238E27FC236}">
                          <a16:creationId xmlns:a16="http://schemas.microsoft.com/office/drawing/2014/main" id="{E71FA9DB-8932-4528-8BDC-3A3B70B161B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51250" y="4195763"/>
                      <a:ext cx="195263" cy="100013"/>
                    </a:xfrm>
                    <a:prstGeom prst="rect">
                      <a:avLst/>
                    </a:pr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58" name="Freeform 114">
                      <a:extLst>
                        <a:ext uri="{FF2B5EF4-FFF2-40B4-BE49-F238E27FC236}">
                          <a16:creationId xmlns:a16="http://schemas.microsoft.com/office/drawing/2014/main" id="{54038006-BECF-4B0B-BA0F-303A397C704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651250" y="4195763"/>
                      <a:ext cx="195263" cy="100013"/>
                    </a:xfrm>
                    <a:custGeom>
                      <a:avLst/>
                      <a:gdLst>
                        <a:gd name="T0" fmla="*/ 0 w 128"/>
                        <a:gd name="T1" fmla="*/ 0 h 66"/>
                        <a:gd name="T2" fmla="*/ 0 w 128"/>
                        <a:gd name="T3" fmla="*/ 0 h 66"/>
                        <a:gd name="T4" fmla="*/ 128 w 128"/>
                        <a:gd name="T5" fmla="*/ 0 h 66"/>
                        <a:gd name="T6" fmla="*/ 128 w 128"/>
                        <a:gd name="T7" fmla="*/ 66 h 66"/>
                        <a:gd name="T8" fmla="*/ 0 w 128"/>
                        <a:gd name="T9" fmla="*/ 66 h 66"/>
                        <a:gd name="T10" fmla="*/ 0 w 128"/>
                        <a:gd name="T11" fmla="*/ 0 h 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8" h="66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128" y="0"/>
                          </a:lnTo>
                          <a:lnTo>
                            <a:pt x="128" y="66"/>
                          </a:lnTo>
                          <a:lnTo>
                            <a:pt x="0" y="66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450" name="Rectangle 115">
                    <a:extLst>
                      <a:ext uri="{FF2B5EF4-FFF2-40B4-BE49-F238E27FC236}">
                        <a16:creationId xmlns:a16="http://schemas.microsoft.com/office/drawing/2014/main" id="{F016BA70-6F5F-4146-8D2F-23571945AB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25514" y="5778499"/>
                    <a:ext cx="442430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CCND1</a:t>
                    </a:r>
                    <a:endParaRPr kumimoji="0" lang="en-US" altLang="en-US" sz="100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Rectangle 116">
                    <a:extLst>
                      <a:ext uri="{FF2B5EF4-FFF2-40B4-BE49-F238E27FC236}">
                        <a16:creationId xmlns:a16="http://schemas.microsoft.com/office/drawing/2014/main" id="{20735297-3840-402A-9BA8-8665C9D2BC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1558176" y="4865189"/>
                    <a:ext cx="940963" cy="1538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CCND1/GAPDH</a:t>
                    </a:r>
                    <a:endParaRPr kumimoji="0" lang="en-US" altLang="en-US" sz="10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2" name="TextBox 451">
                    <a:extLst>
                      <a:ext uri="{FF2B5EF4-FFF2-40B4-BE49-F238E27FC236}">
                        <a16:creationId xmlns:a16="http://schemas.microsoft.com/office/drawing/2014/main" id="{D3D62147-ED44-481F-A60F-728C72771A14}"/>
                      </a:ext>
                    </a:extLst>
                  </p:cNvPr>
                  <p:cNvSpPr txBox="1"/>
                  <p:nvPr/>
                </p:nvSpPr>
                <p:spPr>
                  <a:xfrm>
                    <a:off x="2943517" y="4853706"/>
                    <a:ext cx="333747" cy="246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***</a:t>
                    </a:r>
                  </a:p>
                </p:txBody>
              </p:sp>
            </p:grpSp>
          </p:grpSp>
          <p:grpSp>
            <p:nvGrpSpPr>
              <p:cNvPr id="154" name="Group 153">
                <a:extLst>
                  <a:ext uri="{FF2B5EF4-FFF2-40B4-BE49-F238E27FC236}">
                    <a16:creationId xmlns:a16="http://schemas.microsoft.com/office/drawing/2014/main" id="{7956837A-BD47-4BE5-BCC4-F24C83AC1A17}"/>
                  </a:ext>
                </a:extLst>
              </p:cNvPr>
              <p:cNvGrpSpPr/>
              <p:nvPr/>
            </p:nvGrpSpPr>
            <p:grpSpPr>
              <a:xfrm>
                <a:off x="3150740" y="4725377"/>
                <a:ext cx="1952161" cy="1283113"/>
                <a:chOff x="5644604" y="4730722"/>
                <a:chExt cx="1952161" cy="1283113"/>
              </a:xfrm>
            </p:grpSpPr>
            <p:grpSp>
              <p:nvGrpSpPr>
                <p:cNvPr id="489" name="Group 488">
                  <a:extLst>
                    <a:ext uri="{FF2B5EF4-FFF2-40B4-BE49-F238E27FC236}">
                      <a16:creationId xmlns:a16="http://schemas.microsoft.com/office/drawing/2014/main" id="{B1981655-1392-4003-AA49-64F6BB9D97C8}"/>
                    </a:ext>
                  </a:extLst>
                </p:cNvPr>
                <p:cNvGrpSpPr/>
                <p:nvPr/>
              </p:nvGrpSpPr>
              <p:grpSpPr>
                <a:xfrm>
                  <a:off x="5644604" y="4730722"/>
                  <a:ext cx="725803" cy="1272198"/>
                  <a:chOff x="-490514" y="1070447"/>
                  <a:chExt cx="1439839" cy="2171960"/>
                </a:xfrm>
              </p:grpSpPr>
              <p:sp>
                <p:nvSpPr>
                  <p:cNvPr id="526" name="Rectangle 44">
                    <a:extLst>
                      <a:ext uri="{FF2B5EF4-FFF2-40B4-BE49-F238E27FC236}">
                        <a16:creationId xmlns:a16="http://schemas.microsoft.com/office/drawing/2014/main" id="{60F3E887-0CD1-43DB-90D3-FE3C78B642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050" y="1214438"/>
                    <a:ext cx="674688" cy="182086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27" name="Rectangle 45">
                    <a:extLst>
                      <a:ext uri="{FF2B5EF4-FFF2-40B4-BE49-F238E27FC236}">
                        <a16:creationId xmlns:a16="http://schemas.microsoft.com/office/drawing/2014/main" id="{2DA22ABF-F0C5-457A-832A-CA13235226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8612" y="1517650"/>
                    <a:ext cx="227013" cy="1511300"/>
                  </a:xfrm>
                  <a:prstGeom prst="rect">
                    <a:avLst/>
                  </a:prstGeom>
                  <a:solidFill>
                    <a:srgbClr val="A0A0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28" name="Freeform 46">
                    <a:extLst>
                      <a:ext uri="{FF2B5EF4-FFF2-40B4-BE49-F238E27FC236}">
                        <a16:creationId xmlns:a16="http://schemas.microsoft.com/office/drawing/2014/main" id="{1BEF56EF-0F0A-4FE4-BA02-1209AC15CA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8612" y="1517650"/>
                    <a:ext cx="225425" cy="1509712"/>
                  </a:xfrm>
                  <a:custGeom>
                    <a:avLst/>
                    <a:gdLst>
                      <a:gd name="T0" fmla="*/ 0 w 147"/>
                      <a:gd name="T1" fmla="*/ 999 h 999"/>
                      <a:gd name="T2" fmla="*/ 0 w 147"/>
                      <a:gd name="T3" fmla="*/ 999 h 999"/>
                      <a:gd name="T4" fmla="*/ 0 w 147"/>
                      <a:gd name="T5" fmla="*/ 0 h 999"/>
                      <a:gd name="T6" fmla="*/ 147 w 147"/>
                      <a:gd name="T7" fmla="*/ 0 h 999"/>
                      <a:gd name="T8" fmla="*/ 147 w 147"/>
                      <a:gd name="T9" fmla="*/ 999 h 9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7" h="999">
                        <a:moveTo>
                          <a:pt x="0" y="999"/>
                        </a:moveTo>
                        <a:lnTo>
                          <a:pt x="0" y="999"/>
                        </a:lnTo>
                        <a:lnTo>
                          <a:pt x="0" y="0"/>
                        </a:lnTo>
                        <a:lnTo>
                          <a:pt x="147" y="0"/>
                        </a:lnTo>
                        <a:lnTo>
                          <a:pt x="147" y="999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29" name="Rectangle 47">
                    <a:extLst>
                      <a:ext uri="{FF2B5EF4-FFF2-40B4-BE49-F238E27FC236}">
                        <a16:creationId xmlns:a16="http://schemas.microsoft.com/office/drawing/2014/main" id="{C1EFDA41-5703-4FC8-AFE4-CC48884747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68337" y="2932113"/>
                    <a:ext cx="225425" cy="96837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0" name="Freeform 48">
                    <a:extLst>
                      <a:ext uri="{FF2B5EF4-FFF2-40B4-BE49-F238E27FC236}">
                        <a16:creationId xmlns:a16="http://schemas.microsoft.com/office/drawing/2014/main" id="{F5A08F8B-0FC8-460B-984B-F959FF1D782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8337" y="2932113"/>
                    <a:ext cx="223838" cy="95250"/>
                  </a:xfrm>
                  <a:custGeom>
                    <a:avLst/>
                    <a:gdLst>
                      <a:gd name="T0" fmla="*/ 0 w 147"/>
                      <a:gd name="T1" fmla="*/ 63 h 63"/>
                      <a:gd name="T2" fmla="*/ 0 w 147"/>
                      <a:gd name="T3" fmla="*/ 63 h 63"/>
                      <a:gd name="T4" fmla="*/ 0 w 147"/>
                      <a:gd name="T5" fmla="*/ 0 h 63"/>
                      <a:gd name="T6" fmla="*/ 147 w 147"/>
                      <a:gd name="T7" fmla="*/ 0 h 63"/>
                      <a:gd name="T8" fmla="*/ 147 w 147"/>
                      <a:gd name="T9" fmla="*/ 63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7" h="63">
                        <a:moveTo>
                          <a:pt x="0" y="63"/>
                        </a:moveTo>
                        <a:lnTo>
                          <a:pt x="0" y="63"/>
                        </a:lnTo>
                        <a:lnTo>
                          <a:pt x="0" y="0"/>
                        </a:lnTo>
                        <a:lnTo>
                          <a:pt x="147" y="0"/>
                        </a:lnTo>
                        <a:lnTo>
                          <a:pt x="147" y="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1" name="Freeform 49">
                    <a:extLst>
                      <a:ext uri="{FF2B5EF4-FFF2-40B4-BE49-F238E27FC236}">
                        <a16:creationId xmlns:a16="http://schemas.microsoft.com/office/drawing/2014/main" id="{44EAC820-B21F-4972-AB16-AB23B70697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2475" y="2855913"/>
                    <a:ext cx="55563" cy="0"/>
                  </a:xfrm>
                  <a:custGeom>
                    <a:avLst/>
                    <a:gdLst>
                      <a:gd name="T0" fmla="*/ 0 w 36"/>
                      <a:gd name="T1" fmla="*/ 36 w 36"/>
                      <a:gd name="T2" fmla="*/ 0 w 3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6">
                        <a:moveTo>
                          <a:pt x="0" y="0"/>
                        </a:moveTo>
                        <a:lnTo>
                          <a:pt x="36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2" name="Line 50">
                    <a:extLst>
                      <a:ext uri="{FF2B5EF4-FFF2-40B4-BE49-F238E27FC236}">
                        <a16:creationId xmlns:a16="http://schemas.microsoft.com/office/drawing/2014/main" id="{ADE242B6-3884-4ADD-8EE7-9B1849C8FA5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81050" y="2855913"/>
                    <a:ext cx="0" cy="15557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3" name="Freeform 51">
                    <a:extLst>
                      <a:ext uri="{FF2B5EF4-FFF2-40B4-BE49-F238E27FC236}">
                        <a16:creationId xmlns:a16="http://schemas.microsoft.com/office/drawing/2014/main" id="{BB49BB68-9C8A-4CDA-8B3E-16FDE6FB68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2475" y="3011488"/>
                    <a:ext cx="55563" cy="0"/>
                  </a:xfrm>
                  <a:custGeom>
                    <a:avLst/>
                    <a:gdLst>
                      <a:gd name="T0" fmla="*/ 0 w 36"/>
                      <a:gd name="T1" fmla="*/ 36 w 36"/>
                      <a:gd name="T2" fmla="*/ 0 w 3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6">
                        <a:moveTo>
                          <a:pt x="0" y="0"/>
                        </a:moveTo>
                        <a:lnTo>
                          <a:pt x="36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4" name="Line 52">
                    <a:extLst>
                      <a:ext uri="{FF2B5EF4-FFF2-40B4-BE49-F238E27FC236}">
                        <a16:creationId xmlns:a16="http://schemas.microsoft.com/office/drawing/2014/main" id="{82C9E6F2-96E8-41DD-B25C-BB90B0349B8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3050" y="3028950"/>
                    <a:ext cx="676275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5" name="Line 53">
                    <a:extLst>
                      <a:ext uri="{FF2B5EF4-FFF2-40B4-BE49-F238E27FC236}">
                        <a16:creationId xmlns:a16="http://schemas.microsoft.com/office/drawing/2014/main" id="{11363545-9A7D-4F35-B147-0345A15ABD1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11187" y="3028950"/>
                    <a:ext cx="0" cy="5080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6" name="Line 55">
                    <a:extLst>
                      <a:ext uri="{FF2B5EF4-FFF2-40B4-BE49-F238E27FC236}">
                        <a16:creationId xmlns:a16="http://schemas.microsoft.com/office/drawing/2014/main" id="{215D056E-BC70-4771-99D3-7E48148076A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3050" y="1214438"/>
                    <a:ext cx="0" cy="1814512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7" name="Line 56">
                    <a:extLst>
                      <a:ext uri="{FF2B5EF4-FFF2-40B4-BE49-F238E27FC236}">
                        <a16:creationId xmlns:a16="http://schemas.microsoft.com/office/drawing/2014/main" id="{63413C85-A24F-4404-855A-20599004A9E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0662" y="3028950"/>
                    <a:ext cx="5238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8" name="Rectangle 57">
                    <a:extLst>
                      <a:ext uri="{FF2B5EF4-FFF2-40B4-BE49-F238E27FC236}">
                        <a16:creationId xmlns:a16="http://schemas.microsoft.com/office/drawing/2014/main" id="{C0C7666D-A849-4D2A-B8EF-E579DD5096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327" y="2883376"/>
                    <a:ext cx="141918" cy="2627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0</a:t>
                    </a:r>
                    <a:endParaRPr kumimoji="0" lang="en-US" altLang="en-US" sz="10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9" name="Line 58">
                    <a:extLst>
                      <a:ext uri="{FF2B5EF4-FFF2-40B4-BE49-F238E27FC236}">
                        <a16:creationId xmlns:a16="http://schemas.microsoft.com/office/drawing/2014/main" id="{DDDC9846-A9E7-44D3-87B5-31625572596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0662" y="2727325"/>
                    <a:ext cx="5238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0" name="Rectangle 59">
                    <a:extLst>
                      <a:ext uri="{FF2B5EF4-FFF2-40B4-BE49-F238E27FC236}">
                        <a16:creationId xmlns:a16="http://schemas.microsoft.com/office/drawing/2014/main" id="{C995E165-DFEE-4449-82CC-82468D38F3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-101665" y="2581749"/>
                    <a:ext cx="141063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20</a:t>
                    </a:r>
                    <a:endParaRPr kumimoji="0" lang="en-US" altLang="en-US" sz="10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1" name="Line 60">
                    <a:extLst>
                      <a:ext uri="{FF2B5EF4-FFF2-40B4-BE49-F238E27FC236}">
                        <a16:creationId xmlns:a16="http://schemas.microsoft.com/office/drawing/2014/main" id="{496F0013-E009-45C6-8383-7B20CBA6197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0662" y="2424113"/>
                    <a:ext cx="5238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2" name="Rectangle 61">
                    <a:extLst>
                      <a:ext uri="{FF2B5EF4-FFF2-40B4-BE49-F238E27FC236}">
                        <a16:creationId xmlns:a16="http://schemas.microsoft.com/office/drawing/2014/main" id="{0580C368-482F-44CE-909D-7BC4B97A22A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-101665" y="2280126"/>
                    <a:ext cx="141063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40</a:t>
                    </a:r>
                    <a:endParaRPr kumimoji="0" lang="en-US" altLang="en-US" sz="10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3" name="Line 62">
                    <a:extLst>
                      <a:ext uri="{FF2B5EF4-FFF2-40B4-BE49-F238E27FC236}">
                        <a16:creationId xmlns:a16="http://schemas.microsoft.com/office/drawing/2014/main" id="{54EDB3DF-27F6-4AF5-BD9E-E6737848161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0662" y="2122488"/>
                    <a:ext cx="5238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4" name="Rectangle 63">
                    <a:extLst>
                      <a:ext uri="{FF2B5EF4-FFF2-40B4-BE49-F238E27FC236}">
                        <a16:creationId xmlns:a16="http://schemas.microsoft.com/office/drawing/2014/main" id="{6C003A48-5D3B-4C09-9A3E-7FC9E928CBD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-101665" y="1976911"/>
                    <a:ext cx="141063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60</a:t>
                    </a:r>
                    <a:endParaRPr kumimoji="0" lang="en-US" altLang="en-US" sz="10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5" name="Line 64">
                    <a:extLst>
                      <a:ext uri="{FF2B5EF4-FFF2-40B4-BE49-F238E27FC236}">
                        <a16:creationId xmlns:a16="http://schemas.microsoft.com/office/drawing/2014/main" id="{2B8DCBCE-4115-4B14-9C51-F47AF543D47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0662" y="1819275"/>
                    <a:ext cx="5238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6" name="Rectangle 65">
                    <a:extLst>
                      <a:ext uri="{FF2B5EF4-FFF2-40B4-BE49-F238E27FC236}">
                        <a16:creationId xmlns:a16="http://schemas.microsoft.com/office/drawing/2014/main" id="{72BB701C-EF97-4F02-9C73-EBEE342DF1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-101665" y="1675285"/>
                    <a:ext cx="141063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80</a:t>
                    </a:r>
                    <a:endParaRPr kumimoji="0" lang="en-US" altLang="en-US" sz="10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7" name="Line 66">
                    <a:extLst>
                      <a:ext uri="{FF2B5EF4-FFF2-40B4-BE49-F238E27FC236}">
                        <a16:creationId xmlns:a16="http://schemas.microsoft.com/office/drawing/2014/main" id="{51E4C9E4-E114-4AC3-8B2D-5D0FB43BD41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0662" y="1517650"/>
                    <a:ext cx="5238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8" name="Rectangle 67">
                    <a:extLst>
                      <a:ext uri="{FF2B5EF4-FFF2-40B4-BE49-F238E27FC236}">
                        <a16:creationId xmlns:a16="http://schemas.microsoft.com/office/drawing/2014/main" id="{1E905A80-83FB-4DE6-8B2B-1392F4C55FE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-223493" y="1372072"/>
                    <a:ext cx="211597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100</a:t>
                    </a:r>
                    <a:endParaRPr kumimoji="0" lang="en-US" altLang="en-US" sz="10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9" name="Line 68">
                    <a:extLst>
                      <a:ext uri="{FF2B5EF4-FFF2-40B4-BE49-F238E27FC236}">
                        <a16:creationId xmlns:a16="http://schemas.microsoft.com/office/drawing/2014/main" id="{4BA8D28A-7AD1-47AE-9D78-F39DC03EEEE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0662" y="1214438"/>
                    <a:ext cx="5238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50" name="Rectangle 69">
                    <a:extLst>
                      <a:ext uri="{FF2B5EF4-FFF2-40B4-BE49-F238E27FC236}">
                        <a16:creationId xmlns:a16="http://schemas.microsoft.com/office/drawing/2014/main" id="{5E13A21B-6DAC-425E-954B-CF9377960C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-223493" y="1070447"/>
                    <a:ext cx="211597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120</a:t>
                    </a:r>
                    <a:endParaRPr kumimoji="0" lang="en-US" altLang="en-US" sz="10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51" name="Rectangle 76">
                    <a:extLst>
                      <a:ext uri="{FF2B5EF4-FFF2-40B4-BE49-F238E27FC236}">
                        <a16:creationId xmlns:a16="http://schemas.microsoft.com/office/drawing/2014/main" id="{D19F8F51-BE0D-45B2-90F8-90A038A5108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3237" y="3088519"/>
                    <a:ext cx="325409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PAK2</a:t>
                    </a:r>
                    <a:endParaRPr kumimoji="0" lang="en-US" altLang="en-US" sz="10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52" name="Rectangle 77">
                    <a:extLst>
                      <a:ext uri="{FF2B5EF4-FFF2-40B4-BE49-F238E27FC236}">
                        <a16:creationId xmlns:a16="http://schemas.microsoft.com/office/drawing/2014/main" id="{274E7700-CD52-416C-BF27-A71BDF3D4D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-821534" y="2318543"/>
                    <a:ext cx="815927" cy="153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PAK2/GAPDH</a:t>
                    </a:r>
                    <a:endParaRPr kumimoji="0" lang="en-US" altLang="en-US" sz="10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490" name="Group 489">
                  <a:extLst>
                    <a:ext uri="{FF2B5EF4-FFF2-40B4-BE49-F238E27FC236}">
                      <a16:creationId xmlns:a16="http://schemas.microsoft.com/office/drawing/2014/main" id="{0A057DDB-8653-4882-A3FB-20C2B6DC3111}"/>
                    </a:ext>
                  </a:extLst>
                </p:cNvPr>
                <p:cNvGrpSpPr/>
                <p:nvPr/>
              </p:nvGrpSpPr>
              <p:grpSpPr>
                <a:xfrm>
                  <a:off x="6420081" y="4732448"/>
                  <a:ext cx="1176684" cy="1281387"/>
                  <a:chOff x="5626075" y="3171467"/>
                  <a:chExt cx="1637938" cy="1547826"/>
                </a:xfrm>
              </p:grpSpPr>
              <p:sp>
                <p:nvSpPr>
                  <p:cNvPr id="491" name="Rectangle 6">
                    <a:extLst>
                      <a:ext uri="{FF2B5EF4-FFF2-40B4-BE49-F238E27FC236}">
                        <a16:creationId xmlns:a16="http://schemas.microsoft.com/office/drawing/2014/main" id="{B57BB0D7-D1ED-4598-9669-90D0740FA7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77634" y="3272676"/>
                    <a:ext cx="473417" cy="12871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2" name="Rectangle 7">
                    <a:extLst>
                      <a:ext uri="{FF2B5EF4-FFF2-40B4-BE49-F238E27FC236}">
                        <a16:creationId xmlns:a16="http://schemas.microsoft.com/office/drawing/2014/main" id="{35347701-A964-45B6-AD3A-2AD9805850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216621" y="3487208"/>
                    <a:ext cx="159291" cy="1068168"/>
                  </a:xfrm>
                  <a:prstGeom prst="rect">
                    <a:avLst/>
                  </a:prstGeom>
                  <a:solidFill>
                    <a:srgbClr val="A0A0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3" name="Freeform 8">
                    <a:extLst>
                      <a:ext uri="{FF2B5EF4-FFF2-40B4-BE49-F238E27FC236}">
                        <a16:creationId xmlns:a16="http://schemas.microsoft.com/office/drawing/2014/main" id="{903F698F-7889-43EB-81CC-CDC5925B70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16621" y="3487208"/>
                    <a:ext cx="158177" cy="1067044"/>
                  </a:xfrm>
                  <a:custGeom>
                    <a:avLst/>
                    <a:gdLst>
                      <a:gd name="T0" fmla="*/ 0 w 147"/>
                      <a:gd name="T1" fmla="*/ 999 h 999"/>
                      <a:gd name="T2" fmla="*/ 0 w 147"/>
                      <a:gd name="T3" fmla="*/ 999 h 999"/>
                      <a:gd name="T4" fmla="*/ 0 w 147"/>
                      <a:gd name="T5" fmla="*/ 0 h 999"/>
                      <a:gd name="T6" fmla="*/ 147 w 147"/>
                      <a:gd name="T7" fmla="*/ 0 h 999"/>
                      <a:gd name="T8" fmla="*/ 147 w 147"/>
                      <a:gd name="T9" fmla="*/ 999 h 9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7" h="999">
                        <a:moveTo>
                          <a:pt x="0" y="999"/>
                        </a:moveTo>
                        <a:lnTo>
                          <a:pt x="0" y="999"/>
                        </a:lnTo>
                        <a:lnTo>
                          <a:pt x="0" y="0"/>
                        </a:lnTo>
                        <a:lnTo>
                          <a:pt x="147" y="0"/>
                        </a:lnTo>
                        <a:lnTo>
                          <a:pt x="147" y="999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4" name="Rectangle 9">
                    <a:extLst>
                      <a:ext uri="{FF2B5EF4-FFF2-40B4-BE49-F238E27FC236}">
                        <a16:creationId xmlns:a16="http://schemas.microsoft.com/office/drawing/2014/main" id="{9F58669B-CFC4-4ED0-B0AA-1C04CF4221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455001" y="4297038"/>
                    <a:ext cx="158177" cy="258337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5" name="Freeform 10">
                    <a:extLst>
                      <a:ext uri="{FF2B5EF4-FFF2-40B4-BE49-F238E27FC236}">
                        <a16:creationId xmlns:a16="http://schemas.microsoft.com/office/drawing/2014/main" id="{37DF8D34-B616-4AA3-B454-481E8E13611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455001" y="4297038"/>
                    <a:ext cx="157063" cy="257214"/>
                  </a:xfrm>
                  <a:custGeom>
                    <a:avLst/>
                    <a:gdLst>
                      <a:gd name="T0" fmla="*/ 0 w 147"/>
                      <a:gd name="T1" fmla="*/ 241 h 241"/>
                      <a:gd name="T2" fmla="*/ 0 w 147"/>
                      <a:gd name="T3" fmla="*/ 241 h 241"/>
                      <a:gd name="T4" fmla="*/ 0 w 147"/>
                      <a:gd name="T5" fmla="*/ 0 h 241"/>
                      <a:gd name="T6" fmla="*/ 147 w 147"/>
                      <a:gd name="T7" fmla="*/ 0 h 241"/>
                      <a:gd name="T8" fmla="*/ 147 w 147"/>
                      <a:gd name="T9" fmla="*/ 241 h 2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7" h="241">
                        <a:moveTo>
                          <a:pt x="0" y="241"/>
                        </a:moveTo>
                        <a:lnTo>
                          <a:pt x="0" y="241"/>
                        </a:lnTo>
                        <a:lnTo>
                          <a:pt x="0" y="0"/>
                        </a:lnTo>
                        <a:lnTo>
                          <a:pt x="147" y="0"/>
                        </a:lnTo>
                        <a:lnTo>
                          <a:pt x="147" y="24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6" name="Freeform 11">
                    <a:extLst>
                      <a:ext uri="{FF2B5EF4-FFF2-40B4-BE49-F238E27FC236}">
                        <a16:creationId xmlns:a16="http://schemas.microsoft.com/office/drawing/2014/main" id="{A555637C-A8E7-47EF-BC07-AA1F4125FC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514039" y="4228523"/>
                    <a:ext cx="38988" cy="0"/>
                  </a:xfrm>
                  <a:custGeom>
                    <a:avLst/>
                    <a:gdLst>
                      <a:gd name="T0" fmla="*/ 0 w 36"/>
                      <a:gd name="T1" fmla="*/ 36 w 36"/>
                      <a:gd name="T2" fmla="*/ 0 w 3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6">
                        <a:moveTo>
                          <a:pt x="0" y="0"/>
                        </a:moveTo>
                        <a:lnTo>
                          <a:pt x="36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7" name="Line 12">
                    <a:extLst>
                      <a:ext uri="{FF2B5EF4-FFF2-40B4-BE49-F238E27FC236}">
                        <a16:creationId xmlns:a16="http://schemas.microsoft.com/office/drawing/2014/main" id="{6DCCF399-FDC8-4170-B7FF-5E965C073E9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534089" y="4228523"/>
                    <a:ext cx="0" cy="13703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8" name="Freeform 13">
                    <a:extLst>
                      <a:ext uri="{FF2B5EF4-FFF2-40B4-BE49-F238E27FC236}">
                        <a16:creationId xmlns:a16="http://schemas.microsoft.com/office/drawing/2014/main" id="{742F1AFE-657A-4AFA-8EE3-BC79931EE2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514039" y="4365554"/>
                    <a:ext cx="38988" cy="0"/>
                  </a:xfrm>
                  <a:custGeom>
                    <a:avLst/>
                    <a:gdLst>
                      <a:gd name="T0" fmla="*/ 0 w 36"/>
                      <a:gd name="T1" fmla="*/ 36 w 36"/>
                      <a:gd name="T2" fmla="*/ 0 w 3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6">
                        <a:moveTo>
                          <a:pt x="0" y="0"/>
                        </a:moveTo>
                        <a:lnTo>
                          <a:pt x="36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9" name="Line 14">
                    <a:extLst>
                      <a:ext uri="{FF2B5EF4-FFF2-40B4-BE49-F238E27FC236}">
                        <a16:creationId xmlns:a16="http://schemas.microsoft.com/office/drawing/2014/main" id="{2ABFD5E2-7C03-4D35-BB67-0565E8C920B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177634" y="4555375"/>
                    <a:ext cx="47453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0" name="Line 15">
                    <a:extLst>
                      <a:ext uri="{FF2B5EF4-FFF2-40B4-BE49-F238E27FC236}">
                        <a16:creationId xmlns:a16="http://schemas.microsoft.com/office/drawing/2014/main" id="{22D8DE0A-63B2-48E2-9B5F-B8B81DB75B3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414899" y="4555375"/>
                    <a:ext cx="0" cy="3706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1" name="Line 17">
                    <a:extLst>
                      <a:ext uri="{FF2B5EF4-FFF2-40B4-BE49-F238E27FC236}">
                        <a16:creationId xmlns:a16="http://schemas.microsoft.com/office/drawing/2014/main" id="{B8A6FB33-9EF4-4246-9D9C-23972F86362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177634" y="3272676"/>
                    <a:ext cx="0" cy="1282699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2" name="Line 18">
                    <a:extLst>
                      <a:ext uri="{FF2B5EF4-FFF2-40B4-BE49-F238E27FC236}">
                        <a16:creationId xmlns:a16="http://schemas.microsoft.com/office/drawing/2014/main" id="{493115D8-CF9A-4BFE-949F-BA65B6C5986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140875" y="4555375"/>
                    <a:ext cx="367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3" name="Rectangle 19">
                    <a:extLst>
                      <a:ext uri="{FF2B5EF4-FFF2-40B4-BE49-F238E27FC236}">
                        <a16:creationId xmlns:a16="http://schemas.microsoft.com/office/drawing/2014/main" id="{F01AC1F0-03C4-4DC3-A3F6-3653054CBB9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008906" y="4454168"/>
                    <a:ext cx="98622" cy="18588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0</a:t>
                    </a:r>
                    <a:endParaRPr kumimoji="0" lang="en-US" altLang="en-US" sz="10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4" name="Line 20">
                    <a:extLst>
                      <a:ext uri="{FF2B5EF4-FFF2-40B4-BE49-F238E27FC236}">
                        <a16:creationId xmlns:a16="http://schemas.microsoft.com/office/drawing/2014/main" id="{070EFF25-4D6B-4087-8432-A1BD1440498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140875" y="4341966"/>
                    <a:ext cx="367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5" name="Rectangle 21">
                    <a:extLst>
                      <a:ext uri="{FF2B5EF4-FFF2-40B4-BE49-F238E27FC236}">
                        <a16:creationId xmlns:a16="http://schemas.microsoft.com/office/drawing/2014/main" id="{942C1D3C-95F2-4085-8F76-E1524D15B7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13216" y="4239637"/>
                    <a:ext cx="99139" cy="1089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20</a:t>
                    </a:r>
                    <a:endParaRPr kumimoji="0" lang="en-US" altLang="en-US" sz="10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6" name="Line 22">
                    <a:extLst>
                      <a:ext uri="{FF2B5EF4-FFF2-40B4-BE49-F238E27FC236}">
                        <a16:creationId xmlns:a16="http://schemas.microsoft.com/office/drawing/2014/main" id="{BA60E38A-7153-4600-B538-E66A6DA7FAC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140875" y="4128558"/>
                    <a:ext cx="367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7" name="Rectangle 23">
                    <a:extLst>
                      <a:ext uri="{FF2B5EF4-FFF2-40B4-BE49-F238E27FC236}">
                        <a16:creationId xmlns:a16="http://schemas.microsoft.com/office/drawing/2014/main" id="{C5E01462-1322-4789-A6E7-189BB292C7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13216" y="4026227"/>
                    <a:ext cx="99139" cy="1089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40</a:t>
                    </a:r>
                    <a:endParaRPr kumimoji="0" lang="en-US" altLang="en-US" sz="10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8" name="Line 24">
                    <a:extLst>
                      <a:ext uri="{FF2B5EF4-FFF2-40B4-BE49-F238E27FC236}">
                        <a16:creationId xmlns:a16="http://schemas.microsoft.com/office/drawing/2014/main" id="{E288636F-81F1-4361-B001-112075587E9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140875" y="3914026"/>
                    <a:ext cx="367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9" name="Rectangle 25">
                    <a:extLst>
                      <a:ext uri="{FF2B5EF4-FFF2-40B4-BE49-F238E27FC236}">
                        <a16:creationId xmlns:a16="http://schemas.microsoft.com/office/drawing/2014/main" id="{D3B788EE-D845-447C-B6A8-19B495F812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13216" y="3812818"/>
                    <a:ext cx="199482" cy="18588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60</a:t>
                    </a:r>
                    <a:endParaRPr kumimoji="0" lang="en-US" altLang="en-US" sz="10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10" name="Line 26">
                    <a:extLst>
                      <a:ext uri="{FF2B5EF4-FFF2-40B4-BE49-F238E27FC236}">
                        <a16:creationId xmlns:a16="http://schemas.microsoft.com/office/drawing/2014/main" id="{FFEAEB80-C79C-4767-BBE8-7E592FB993D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140875" y="3700617"/>
                    <a:ext cx="367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11" name="Rectangle 27">
                    <a:extLst>
                      <a:ext uri="{FF2B5EF4-FFF2-40B4-BE49-F238E27FC236}">
                        <a16:creationId xmlns:a16="http://schemas.microsoft.com/office/drawing/2014/main" id="{90294E2F-4C0D-4D97-B450-9787141474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13216" y="3598285"/>
                    <a:ext cx="199482" cy="18588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80</a:t>
                    </a:r>
                    <a:endParaRPr kumimoji="0" lang="en-US" altLang="en-US" sz="10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12" name="Line 28">
                    <a:extLst>
                      <a:ext uri="{FF2B5EF4-FFF2-40B4-BE49-F238E27FC236}">
                        <a16:creationId xmlns:a16="http://schemas.microsoft.com/office/drawing/2014/main" id="{1CFE9090-1870-47D8-AD58-23370DE44FD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140875" y="3487208"/>
                    <a:ext cx="367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13" name="Rectangle 29">
                    <a:extLst>
                      <a:ext uri="{FF2B5EF4-FFF2-40B4-BE49-F238E27FC236}">
                        <a16:creationId xmlns:a16="http://schemas.microsoft.com/office/drawing/2014/main" id="{C7A52686-39F3-4568-9296-6BEA909F07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829532" y="3384877"/>
                    <a:ext cx="148152" cy="1089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100</a:t>
                    </a:r>
                    <a:endParaRPr kumimoji="0" lang="en-US" altLang="en-US" sz="10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14" name="Line 30">
                    <a:extLst>
                      <a:ext uri="{FF2B5EF4-FFF2-40B4-BE49-F238E27FC236}">
                        <a16:creationId xmlns:a16="http://schemas.microsoft.com/office/drawing/2014/main" id="{8569840C-ABE0-493E-AC22-DCF87120252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140875" y="3272676"/>
                    <a:ext cx="367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15" name="Rectangle 31">
                    <a:extLst>
                      <a:ext uri="{FF2B5EF4-FFF2-40B4-BE49-F238E27FC236}">
                        <a16:creationId xmlns:a16="http://schemas.microsoft.com/office/drawing/2014/main" id="{C82EBF6A-7D7C-4A8A-894E-9C2EEC55ED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829532" y="3171467"/>
                    <a:ext cx="148152" cy="1089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120</a:t>
                    </a:r>
                    <a:endParaRPr kumimoji="0" lang="en-US" altLang="en-US" sz="10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516" name="Group 515">
                    <a:extLst>
                      <a:ext uri="{FF2B5EF4-FFF2-40B4-BE49-F238E27FC236}">
                        <a16:creationId xmlns:a16="http://schemas.microsoft.com/office/drawing/2014/main" id="{04B25A31-2949-47C9-8151-88C5EE653A90}"/>
                      </a:ext>
                    </a:extLst>
                  </p:cNvPr>
                  <p:cNvGrpSpPr/>
                  <p:nvPr/>
                </p:nvGrpSpPr>
                <p:grpSpPr>
                  <a:xfrm>
                    <a:off x="6698082" y="3187975"/>
                    <a:ext cx="565931" cy="296648"/>
                    <a:chOff x="4435475" y="765001"/>
                    <a:chExt cx="806534" cy="419275"/>
                  </a:xfrm>
                </p:grpSpPr>
                <p:sp>
                  <p:nvSpPr>
                    <p:cNvPr id="520" name="Rectangle 32">
                      <a:extLst>
                        <a:ext uri="{FF2B5EF4-FFF2-40B4-BE49-F238E27FC236}">
                          <a16:creationId xmlns:a16="http://schemas.microsoft.com/office/drawing/2014/main" id="{2396E09F-5942-4E8E-B891-04493ABF226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695906" y="765001"/>
                      <a:ext cx="546103" cy="15398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cs typeface="Arial" panose="020B0604020202020204" pitchFamily="34" charset="0"/>
                        </a:rPr>
                        <a:t>shControl</a:t>
                      </a:r>
                      <a:endParaRPr kumimoji="0" lang="en-US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21" name="Rectangle 33">
                      <a:extLst>
                        <a:ext uri="{FF2B5EF4-FFF2-40B4-BE49-F238E27FC236}">
                          <a16:creationId xmlns:a16="http://schemas.microsoft.com/office/drawing/2014/main" id="{82487FF8-80C7-42C4-876B-7BB36CEA4BB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35475" y="876300"/>
                      <a:ext cx="195263" cy="100013"/>
                    </a:xfrm>
                    <a:prstGeom prst="rect">
                      <a:avLst/>
                    </a:prstGeom>
                    <a:solidFill>
                      <a:srgbClr val="A0A0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22" name="Freeform 34">
                      <a:extLst>
                        <a:ext uri="{FF2B5EF4-FFF2-40B4-BE49-F238E27FC236}">
                          <a16:creationId xmlns:a16="http://schemas.microsoft.com/office/drawing/2014/main" id="{15C0F590-5974-4232-8153-9BE07EF2FA3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435475" y="876300"/>
                      <a:ext cx="195263" cy="100013"/>
                    </a:xfrm>
                    <a:custGeom>
                      <a:avLst/>
                      <a:gdLst>
                        <a:gd name="T0" fmla="*/ 0 w 128"/>
                        <a:gd name="T1" fmla="*/ 0 h 66"/>
                        <a:gd name="T2" fmla="*/ 0 w 128"/>
                        <a:gd name="T3" fmla="*/ 0 h 66"/>
                        <a:gd name="T4" fmla="*/ 128 w 128"/>
                        <a:gd name="T5" fmla="*/ 0 h 66"/>
                        <a:gd name="T6" fmla="*/ 128 w 128"/>
                        <a:gd name="T7" fmla="*/ 66 h 66"/>
                        <a:gd name="T8" fmla="*/ 0 w 128"/>
                        <a:gd name="T9" fmla="*/ 66 h 66"/>
                        <a:gd name="T10" fmla="*/ 0 w 128"/>
                        <a:gd name="T11" fmla="*/ 0 h 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8" h="66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128" y="0"/>
                          </a:lnTo>
                          <a:lnTo>
                            <a:pt x="128" y="66"/>
                          </a:lnTo>
                          <a:lnTo>
                            <a:pt x="0" y="66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23" name="Rectangle 35">
                      <a:extLst>
                        <a:ext uri="{FF2B5EF4-FFF2-40B4-BE49-F238E27FC236}">
                          <a16:creationId xmlns:a16="http://schemas.microsoft.com/office/drawing/2014/main" id="{851C2015-97A5-4EBB-AAFC-9E82BE4C4F3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695872" y="972976"/>
                      <a:ext cx="460375" cy="15398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cs typeface="Arial" panose="020B0604020202020204" pitchFamily="34" charset="0"/>
                        </a:rPr>
                        <a:t>shPAK2</a:t>
                      </a:r>
                      <a:endParaRPr kumimoji="0" lang="en-US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24" name="Rectangle 36">
                      <a:extLst>
                        <a:ext uri="{FF2B5EF4-FFF2-40B4-BE49-F238E27FC236}">
                          <a16:creationId xmlns:a16="http://schemas.microsoft.com/office/drawing/2014/main" id="{A0F52C05-5A39-4379-BC1A-EF0BCDAAD6F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35475" y="1084263"/>
                      <a:ext cx="195263" cy="100013"/>
                    </a:xfrm>
                    <a:prstGeom prst="rect">
                      <a:avLst/>
                    </a:pr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25" name="Freeform 37">
                      <a:extLst>
                        <a:ext uri="{FF2B5EF4-FFF2-40B4-BE49-F238E27FC236}">
                          <a16:creationId xmlns:a16="http://schemas.microsoft.com/office/drawing/2014/main" id="{F77FCAE8-0650-4751-AA63-5E9628AB07C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435475" y="1084263"/>
                      <a:ext cx="195263" cy="100013"/>
                    </a:xfrm>
                    <a:custGeom>
                      <a:avLst/>
                      <a:gdLst>
                        <a:gd name="T0" fmla="*/ 0 w 128"/>
                        <a:gd name="T1" fmla="*/ 0 h 66"/>
                        <a:gd name="T2" fmla="*/ 0 w 128"/>
                        <a:gd name="T3" fmla="*/ 0 h 66"/>
                        <a:gd name="T4" fmla="*/ 128 w 128"/>
                        <a:gd name="T5" fmla="*/ 0 h 66"/>
                        <a:gd name="T6" fmla="*/ 128 w 128"/>
                        <a:gd name="T7" fmla="*/ 66 h 66"/>
                        <a:gd name="T8" fmla="*/ 0 w 128"/>
                        <a:gd name="T9" fmla="*/ 66 h 66"/>
                        <a:gd name="T10" fmla="*/ 0 w 128"/>
                        <a:gd name="T11" fmla="*/ 0 h 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8" h="66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128" y="0"/>
                          </a:lnTo>
                          <a:lnTo>
                            <a:pt x="128" y="66"/>
                          </a:lnTo>
                          <a:lnTo>
                            <a:pt x="0" y="66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517" name="Rectangle 38">
                    <a:extLst>
                      <a:ext uri="{FF2B5EF4-FFF2-40B4-BE49-F238E27FC236}">
                        <a16:creationId xmlns:a16="http://schemas.microsoft.com/office/drawing/2014/main" id="{A9B02270-DE7D-4C78-AF02-5825FF78CB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05936" y="4610413"/>
                    <a:ext cx="310445" cy="1088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CCND1</a:t>
                    </a:r>
                    <a:endParaRPr kumimoji="0" lang="en-US" altLang="en-US" sz="10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18" name="Rectangle 39">
                    <a:extLst>
                      <a:ext uri="{FF2B5EF4-FFF2-40B4-BE49-F238E27FC236}">
                        <a16:creationId xmlns:a16="http://schemas.microsoft.com/office/drawing/2014/main" id="{C464F154-A268-4287-B7E3-CB2534282E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5350021" y="4005756"/>
                    <a:ext cx="660089" cy="10798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altLang="en-US" sz="1000" dirty="0">
                        <a:solidFill>
                          <a:srgbClr val="000000"/>
                        </a:solidFill>
                        <a:cs typeface="Arial" panose="020B0604020202020204" pitchFamily="34" charset="0"/>
                      </a:rPr>
                      <a:t>CCND1</a:t>
                    </a:r>
                    <a:r>
                      <a:rPr kumimoji="0" lang="en-US" altLang="en-US" sz="10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Arial" panose="020B0604020202020204" pitchFamily="34" charset="0"/>
                      </a:rPr>
                      <a:t>/GAPDH</a:t>
                    </a:r>
                    <a:endParaRPr kumimoji="0" lang="en-US" altLang="en-US" sz="10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19" name="TextBox 518">
                    <a:extLst>
                      <a:ext uri="{FF2B5EF4-FFF2-40B4-BE49-F238E27FC236}">
                        <a16:creationId xmlns:a16="http://schemas.microsoft.com/office/drawing/2014/main" id="{91B3143E-AF4C-4021-90C9-3D7D5CDF6499}"/>
                      </a:ext>
                    </a:extLst>
                  </p:cNvPr>
                  <p:cNvSpPr txBox="1"/>
                  <p:nvPr/>
                </p:nvSpPr>
                <p:spPr>
                  <a:xfrm>
                    <a:off x="6374798" y="4032846"/>
                    <a:ext cx="315317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**</a:t>
                    </a:r>
                  </a:p>
                </p:txBody>
              </p:sp>
            </p:grpSp>
          </p:grpSp>
          <p:sp>
            <p:nvSpPr>
              <p:cNvPr id="553" name="TextBox 552">
                <a:extLst>
                  <a:ext uri="{FF2B5EF4-FFF2-40B4-BE49-F238E27FC236}">
                    <a16:creationId xmlns:a16="http://schemas.microsoft.com/office/drawing/2014/main" id="{BE819EC8-82ED-43CC-9EE5-AB827F0D14B5}"/>
                  </a:ext>
                </a:extLst>
              </p:cNvPr>
              <p:cNvSpPr txBox="1"/>
              <p:nvPr/>
            </p:nvSpPr>
            <p:spPr>
              <a:xfrm>
                <a:off x="3642752" y="5626969"/>
                <a:ext cx="168236" cy="144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***</a:t>
                </a:r>
              </a:p>
            </p:txBody>
          </p:sp>
          <p:sp>
            <p:nvSpPr>
              <p:cNvPr id="554" name="Rectangle 7">
                <a:extLst>
                  <a:ext uri="{FF2B5EF4-FFF2-40B4-BE49-F238E27FC236}">
                    <a16:creationId xmlns:a16="http://schemas.microsoft.com/office/drawing/2014/main" id="{F9693A2F-F86E-484E-8FFE-99733385C7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9558" y="4479428"/>
                <a:ext cx="282129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 dirty="0">
                    <a:solidFill>
                      <a:srgbClr val="000000"/>
                    </a:solidFill>
                    <a:latin typeface="Arial"/>
                    <a:cs typeface="Arial"/>
                  </a:rPr>
                  <a:t>S2h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555" name="Rectangle 7">
                <a:extLst>
                  <a:ext uri="{FF2B5EF4-FFF2-40B4-BE49-F238E27FC236}">
                    <a16:creationId xmlns:a16="http://schemas.microsoft.com/office/drawing/2014/main" id="{C5470AF2-A388-469D-8222-0ACCBC14FE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14514" y="4479428"/>
                <a:ext cx="282129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 dirty="0">
                    <a:solidFill>
                      <a:srgbClr val="000000"/>
                    </a:solidFill>
                    <a:latin typeface="Arial"/>
                    <a:cs typeface="Arial"/>
                  </a:rPr>
                  <a:t>S2i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D4A82597-0BDF-4EA0-AFF5-05F84B2FFF32}"/>
                  </a:ext>
                </a:extLst>
              </p:cNvPr>
              <p:cNvGrpSpPr/>
              <p:nvPr/>
            </p:nvGrpSpPr>
            <p:grpSpPr>
              <a:xfrm>
                <a:off x="5231592" y="2388159"/>
                <a:ext cx="1942035" cy="2032925"/>
                <a:chOff x="5231592" y="2388159"/>
                <a:chExt cx="1942035" cy="2032925"/>
              </a:xfrm>
            </p:grpSpPr>
            <p:cxnSp>
              <p:nvCxnSpPr>
                <p:cNvPr id="558" name="Straight Connector 557">
                  <a:extLst>
                    <a:ext uri="{FF2B5EF4-FFF2-40B4-BE49-F238E27FC236}">
                      <a16:creationId xmlns:a16="http://schemas.microsoft.com/office/drawing/2014/main" id="{9C72556D-4196-49DF-B8E1-28BD7506E2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68842" y="4140875"/>
                  <a:ext cx="4572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9" name="Straight Connector 558">
                  <a:extLst>
                    <a:ext uri="{FF2B5EF4-FFF2-40B4-BE49-F238E27FC236}">
                      <a16:creationId xmlns:a16="http://schemas.microsoft.com/office/drawing/2014/main" id="{E41687DF-F23E-44F2-B091-4C77218369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70853" y="3148193"/>
                  <a:ext cx="4572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1" name="Straight Connector 560">
                  <a:extLst>
                    <a:ext uri="{FF2B5EF4-FFF2-40B4-BE49-F238E27FC236}">
                      <a16:creationId xmlns:a16="http://schemas.microsoft.com/office/drawing/2014/main" id="{3E3E89A9-527D-4790-8784-33BCA2F796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76825" y="3378287"/>
                  <a:ext cx="4572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2" name="TextBox 561">
                  <a:extLst>
                    <a:ext uri="{FF2B5EF4-FFF2-40B4-BE49-F238E27FC236}">
                      <a16:creationId xmlns:a16="http://schemas.microsoft.com/office/drawing/2014/main" id="{072E0AC9-D7B1-4098-B59F-247ADE684E2D}"/>
                    </a:ext>
                  </a:extLst>
                </p:cNvPr>
                <p:cNvSpPr txBox="1"/>
                <p:nvPr/>
              </p:nvSpPr>
              <p:spPr>
                <a:xfrm>
                  <a:off x="6846591" y="3598164"/>
                  <a:ext cx="32206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63</a:t>
                  </a:r>
                </a:p>
              </p:txBody>
            </p:sp>
            <p:cxnSp>
              <p:nvCxnSpPr>
                <p:cNvPr id="563" name="Straight Connector 562">
                  <a:extLst>
                    <a:ext uri="{FF2B5EF4-FFF2-40B4-BE49-F238E27FC236}">
                      <a16:creationId xmlns:a16="http://schemas.microsoft.com/office/drawing/2014/main" id="{94446C4F-9AAD-4B88-A850-6199DF1DFE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74188" y="3694044"/>
                  <a:ext cx="4572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2" name="Group 151">
                  <a:extLst>
                    <a:ext uri="{FF2B5EF4-FFF2-40B4-BE49-F238E27FC236}">
                      <a16:creationId xmlns:a16="http://schemas.microsoft.com/office/drawing/2014/main" id="{92BF398F-D337-4FA8-B891-D481DCB1F3B4}"/>
                    </a:ext>
                  </a:extLst>
                </p:cNvPr>
                <p:cNvGrpSpPr/>
                <p:nvPr/>
              </p:nvGrpSpPr>
              <p:grpSpPr>
                <a:xfrm>
                  <a:off x="5231592" y="2388159"/>
                  <a:ext cx="1696282" cy="2032925"/>
                  <a:chOff x="5231592" y="2430494"/>
                  <a:chExt cx="1696282" cy="2032925"/>
                </a:xfrm>
              </p:grpSpPr>
              <p:grpSp>
                <p:nvGrpSpPr>
                  <p:cNvPr id="351" name="Group 350">
                    <a:extLst>
                      <a:ext uri="{FF2B5EF4-FFF2-40B4-BE49-F238E27FC236}">
                        <a16:creationId xmlns:a16="http://schemas.microsoft.com/office/drawing/2014/main" id="{1C90E3B3-370E-4102-99B4-D458F98B8D87}"/>
                      </a:ext>
                    </a:extLst>
                  </p:cNvPr>
                  <p:cNvGrpSpPr/>
                  <p:nvPr/>
                </p:nvGrpSpPr>
                <p:grpSpPr>
                  <a:xfrm>
                    <a:off x="5231592" y="2430494"/>
                    <a:ext cx="1696282" cy="1832642"/>
                    <a:chOff x="667979" y="4073240"/>
                    <a:chExt cx="1696282" cy="1832642"/>
                  </a:xfrm>
                </p:grpSpPr>
                <p:grpSp>
                  <p:nvGrpSpPr>
                    <p:cNvPr id="314" name="Group 313">
                      <a:extLst>
                        <a:ext uri="{FF2B5EF4-FFF2-40B4-BE49-F238E27FC236}">
                          <a16:creationId xmlns:a16="http://schemas.microsoft.com/office/drawing/2014/main" id="{FD7149ED-6F8E-406B-BD62-2E34C087BC5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67979" y="4073240"/>
                      <a:ext cx="1696282" cy="1832642"/>
                      <a:chOff x="337039" y="2468643"/>
                      <a:chExt cx="1696282" cy="1832642"/>
                    </a:xfrm>
                  </p:grpSpPr>
                  <p:grpSp>
                    <p:nvGrpSpPr>
                      <p:cNvPr id="315" name="Group 314">
                        <a:extLst>
                          <a:ext uri="{FF2B5EF4-FFF2-40B4-BE49-F238E27FC236}">
                            <a16:creationId xmlns:a16="http://schemas.microsoft.com/office/drawing/2014/main" id="{A5DC8C47-4F43-48EF-959F-63321E23104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37039" y="2468643"/>
                        <a:ext cx="1696282" cy="1832642"/>
                        <a:chOff x="337039" y="2468643"/>
                        <a:chExt cx="1696282" cy="1832642"/>
                      </a:xfrm>
                    </p:grpSpPr>
                    <p:grpSp>
                      <p:nvGrpSpPr>
                        <p:cNvPr id="324" name="Group 323">
                          <a:extLst>
                            <a:ext uri="{FF2B5EF4-FFF2-40B4-BE49-F238E27FC236}">
                              <a16:creationId xmlns:a16="http://schemas.microsoft.com/office/drawing/2014/main" id="{5079F588-2366-4E4E-B293-D723CB1C544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337039" y="2468643"/>
                          <a:ext cx="1696282" cy="874860"/>
                          <a:chOff x="1091932" y="1990390"/>
                          <a:chExt cx="1696282" cy="874860"/>
                        </a:xfrm>
                      </p:grpSpPr>
                      <p:sp>
                        <p:nvSpPr>
                          <p:cNvPr id="325" name="TextBox 324">
                            <a:extLst>
                              <a:ext uri="{FF2B5EF4-FFF2-40B4-BE49-F238E27FC236}">
                                <a16:creationId xmlns:a16="http://schemas.microsoft.com/office/drawing/2014/main" id="{A1DA0E48-11C7-4FB1-94F0-ACB136E72C3E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091932" y="2619029"/>
                            <a:ext cx="801823" cy="24622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pPr algn="r"/>
                            <a:r>
                              <a:rPr lang="en-US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PAK2-Flag</a:t>
                            </a:r>
                          </a:p>
                        </p:txBody>
                      </p:sp>
                      <p:sp>
                        <p:nvSpPr>
                          <p:cNvPr id="326" name="TextBox 325">
                            <a:extLst>
                              <a:ext uri="{FF2B5EF4-FFF2-40B4-BE49-F238E27FC236}">
                                <a16:creationId xmlns:a16="http://schemas.microsoft.com/office/drawing/2014/main" id="{7836ED92-D2EE-4B7C-8007-6BC4DD83DE6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8381780">
                            <a:off x="1819474" y="2317121"/>
                            <a:ext cx="596638" cy="24622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Control</a:t>
                            </a:r>
                          </a:p>
                        </p:txBody>
                      </p:sp>
                      <p:sp>
                        <p:nvSpPr>
                          <p:cNvPr id="327" name="TextBox 326">
                            <a:extLst>
                              <a:ext uri="{FF2B5EF4-FFF2-40B4-BE49-F238E27FC236}">
                                <a16:creationId xmlns:a16="http://schemas.microsoft.com/office/drawing/2014/main" id="{4E7318EC-47DD-4991-A1E3-95FB8B87065F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8381780">
                            <a:off x="2282627" y="2249756"/>
                            <a:ext cx="764953" cy="24622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PAK2_OE</a:t>
                            </a:r>
                          </a:p>
                        </p:txBody>
                      </p:sp>
                    </p:grpSp>
                    <p:sp>
                      <p:nvSpPr>
                        <p:cNvPr id="321" name="TextBox 320">
                          <a:extLst>
                            <a:ext uri="{FF2B5EF4-FFF2-40B4-BE49-F238E27FC236}">
                              <a16:creationId xmlns:a16="http://schemas.microsoft.com/office/drawing/2014/main" id="{A5164109-1106-459B-BC5A-48806B46F158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61555" y="4055064"/>
                          <a:ext cx="677307" cy="24622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1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GAPDH</a:t>
                          </a:r>
                        </a:p>
                      </p:txBody>
                    </p:sp>
                    <p:sp>
                      <p:nvSpPr>
                        <p:cNvPr id="322" name="TextBox 321">
                          <a:extLst>
                            <a:ext uri="{FF2B5EF4-FFF2-40B4-BE49-F238E27FC236}">
                              <a16:creationId xmlns:a16="http://schemas.microsoft.com/office/drawing/2014/main" id="{1A61B654-9BDA-448F-9F4F-4F32BA9CFBEA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11153" y="3390597"/>
                          <a:ext cx="527709" cy="24622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1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c-</a:t>
                          </a:r>
                          <a:r>
                            <a:rPr lang="en-US" sz="1000" dirty="0" err="1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Myc</a:t>
                          </a:r>
                          <a:endParaRPr lang="en-US" sz="1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316" name="TextBox 315">
                        <a:extLst>
                          <a:ext uri="{FF2B5EF4-FFF2-40B4-BE49-F238E27FC236}">
                            <a16:creationId xmlns:a16="http://schemas.microsoft.com/office/drawing/2014/main" id="{6AA3628E-DE83-4C48-82C0-51806E7F500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06344" y="3729398"/>
                        <a:ext cx="532518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r"/>
                        <a:r>
                          <a:rPr lang="en-US" sz="10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PKM2</a:t>
                        </a:r>
                      </a:p>
                    </p:txBody>
                  </p:sp>
                </p:grpSp>
                <p:pic>
                  <p:nvPicPr>
                    <p:cNvPr id="329" name="Picture 328">
                      <a:extLst>
                        <a:ext uri="{FF2B5EF4-FFF2-40B4-BE49-F238E27FC236}">
                          <a16:creationId xmlns:a16="http://schemas.microsoft.com/office/drawing/2014/main" id="{6C7850E3-7D5C-4E1C-8526-B5300812C16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436864" y="5688164"/>
                      <a:ext cx="877824" cy="193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1" name="Picture 330">
                      <a:extLst>
                        <a:ext uri="{FF2B5EF4-FFF2-40B4-BE49-F238E27FC236}">
                          <a16:creationId xmlns:a16="http://schemas.microsoft.com/office/drawing/2014/main" id="{79D5265A-25F6-4476-85FE-18E935A2E58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436864" y="4740914"/>
                      <a:ext cx="877824" cy="18393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3" name="Picture 332">
                      <a:extLst>
                        <a:ext uri="{FF2B5EF4-FFF2-40B4-BE49-F238E27FC236}">
                          <a16:creationId xmlns:a16="http://schemas.microsoft.com/office/drawing/2014/main" id="{8CC5E06D-D215-4863-9001-56A3078530F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436864" y="5042660"/>
                      <a:ext cx="877824" cy="18877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5" name="Picture 334">
                      <a:extLst>
                        <a:ext uri="{FF2B5EF4-FFF2-40B4-BE49-F238E27FC236}">
                          <a16:creationId xmlns:a16="http://schemas.microsoft.com/office/drawing/2014/main" id="{DB984FB0-714B-439E-9536-69316238BBD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436864" y="5362217"/>
                      <a:ext cx="877824" cy="188778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348" name="Group 347">
                      <a:extLst>
                        <a:ext uri="{FF2B5EF4-FFF2-40B4-BE49-F238E27FC236}">
                          <a16:creationId xmlns:a16="http://schemas.microsoft.com/office/drawing/2014/main" id="{DC1E2CBD-A9DE-45AB-9A83-9350118DE88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88903" y="4881434"/>
                      <a:ext cx="834019" cy="215444"/>
                      <a:chOff x="1508003" y="4881434"/>
                      <a:chExt cx="834019" cy="215444"/>
                    </a:xfrm>
                  </p:grpSpPr>
                  <p:sp>
                    <p:nvSpPr>
                      <p:cNvPr id="337" name="TextBox 336">
                        <a:extLst>
                          <a:ext uri="{FF2B5EF4-FFF2-40B4-BE49-F238E27FC236}">
                            <a16:creationId xmlns:a16="http://schemas.microsoft.com/office/drawing/2014/main" id="{A6A68B3A-474D-41F2-89C6-997DFA62E8F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508003" y="4881434"/>
                        <a:ext cx="24237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8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1</a:t>
                        </a:r>
                      </a:p>
                    </p:txBody>
                  </p:sp>
                  <p:sp>
                    <p:nvSpPr>
                      <p:cNvPr id="338" name="TextBox 337">
                        <a:extLst>
                          <a:ext uri="{FF2B5EF4-FFF2-40B4-BE49-F238E27FC236}">
                            <a16:creationId xmlns:a16="http://schemas.microsoft.com/office/drawing/2014/main" id="{8F9CAE8D-E3EA-40B0-A47E-13E25F2FAE5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97670" y="4881434"/>
                        <a:ext cx="44435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8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21.40</a:t>
                        </a:r>
                      </a:p>
                    </p:txBody>
                  </p:sp>
                </p:grpSp>
                <p:grpSp>
                  <p:nvGrpSpPr>
                    <p:cNvPr id="349" name="Group 348">
                      <a:extLst>
                        <a:ext uri="{FF2B5EF4-FFF2-40B4-BE49-F238E27FC236}">
                          <a16:creationId xmlns:a16="http://schemas.microsoft.com/office/drawing/2014/main" id="{A8F92333-E477-4AF9-883D-F31217C6FC1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513749" y="5199086"/>
                      <a:ext cx="776311" cy="215444"/>
                      <a:chOff x="1504366" y="5199086"/>
                      <a:chExt cx="776311" cy="215444"/>
                    </a:xfrm>
                  </p:grpSpPr>
                  <p:sp>
                    <p:nvSpPr>
                      <p:cNvPr id="342" name="TextBox 341">
                        <a:extLst>
                          <a:ext uri="{FF2B5EF4-FFF2-40B4-BE49-F238E27FC236}">
                            <a16:creationId xmlns:a16="http://schemas.microsoft.com/office/drawing/2014/main" id="{5179CC4B-27FD-419C-B44E-9BDE492E225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504366" y="5199086"/>
                        <a:ext cx="24237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8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1</a:t>
                        </a:r>
                      </a:p>
                    </p:txBody>
                  </p:sp>
                  <p:sp>
                    <p:nvSpPr>
                      <p:cNvPr id="343" name="TextBox 342">
                        <a:extLst>
                          <a:ext uri="{FF2B5EF4-FFF2-40B4-BE49-F238E27FC236}">
                            <a16:creationId xmlns:a16="http://schemas.microsoft.com/office/drawing/2014/main" id="{166B234B-616A-405A-8E4D-131B794ABF33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94033" y="5199086"/>
                        <a:ext cx="38664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8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5.01</a:t>
                        </a:r>
                      </a:p>
                    </p:txBody>
                  </p:sp>
                </p:grpSp>
                <p:grpSp>
                  <p:nvGrpSpPr>
                    <p:cNvPr id="350" name="Group 349">
                      <a:extLst>
                        <a:ext uri="{FF2B5EF4-FFF2-40B4-BE49-F238E27FC236}">
                          <a16:creationId xmlns:a16="http://schemas.microsoft.com/office/drawing/2014/main" id="{9D1054D0-E445-40F1-B5B3-BA3492DBD4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513749" y="5519062"/>
                      <a:ext cx="776311" cy="215444"/>
                      <a:chOff x="1469802" y="5519062"/>
                      <a:chExt cx="776311" cy="215444"/>
                    </a:xfrm>
                  </p:grpSpPr>
                  <p:sp>
                    <p:nvSpPr>
                      <p:cNvPr id="345" name="TextBox 344">
                        <a:extLst>
                          <a:ext uri="{FF2B5EF4-FFF2-40B4-BE49-F238E27FC236}">
                            <a16:creationId xmlns:a16="http://schemas.microsoft.com/office/drawing/2014/main" id="{ABF03170-5B70-4E33-BB70-C27F5C47EE5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469802" y="5519062"/>
                        <a:ext cx="24237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8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1</a:t>
                        </a:r>
                      </a:p>
                    </p:txBody>
                  </p:sp>
                  <p:sp>
                    <p:nvSpPr>
                      <p:cNvPr id="346" name="TextBox 345">
                        <a:extLst>
                          <a:ext uri="{FF2B5EF4-FFF2-40B4-BE49-F238E27FC236}">
                            <a16:creationId xmlns:a16="http://schemas.microsoft.com/office/drawing/2014/main" id="{13ACF138-C91A-406E-B8FA-14FF6BDD06B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59469" y="5519062"/>
                        <a:ext cx="38664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8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2.02</a:t>
                        </a:r>
                      </a:p>
                    </p:txBody>
                  </p:sp>
                </p:grpSp>
              </p:grpSp>
              <p:sp>
                <p:nvSpPr>
                  <p:cNvPr id="353" name="TextBox 352">
                    <a:extLst>
                      <a:ext uri="{FF2B5EF4-FFF2-40B4-BE49-F238E27FC236}">
                        <a16:creationId xmlns:a16="http://schemas.microsoft.com/office/drawing/2014/main" id="{D9248740-F2C2-4705-A624-DE22E24DAB13}"/>
                      </a:ext>
                    </a:extLst>
                  </p:cNvPr>
                  <p:cNvSpPr txBox="1"/>
                  <p:nvPr/>
                </p:nvSpPr>
                <p:spPr>
                  <a:xfrm>
                    <a:off x="6106212" y="4217201"/>
                    <a:ext cx="631903" cy="2462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000" u="sng" dirty="0">
                        <a:latin typeface="Arial"/>
                        <a:cs typeface="Arial"/>
                      </a:rPr>
                      <a:t>BICR10</a:t>
                    </a:r>
                  </a:p>
                </p:txBody>
              </p:sp>
            </p:grpSp>
            <p:sp>
              <p:nvSpPr>
                <p:cNvPr id="556" name="TextBox 555">
                  <a:extLst>
                    <a:ext uri="{FF2B5EF4-FFF2-40B4-BE49-F238E27FC236}">
                      <a16:creationId xmlns:a16="http://schemas.microsoft.com/office/drawing/2014/main" id="{7059FA5B-63C0-4239-BA79-44E533E85138}"/>
                    </a:ext>
                  </a:extLst>
                </p:cNvPr>
                <p:cNvSpPr txBox="1"/>
                <p:nvPr/>
              </p:nvSpPr>
              <p:spPr>
                <a:xfrm>
                  <a:off x="6845595" y="3052313"/>
                  <a:ext cx="32206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63</a:t>
                  </a:r>
                </a:p>
              </p:txBody>
            </p:sp>
            <p:sp>
              <p:nvSpPr>
                <p:cNvPr id="557" name="TextBox 556">
                  <a:extLst>
                    <a:ext uri="{FF2B5EF4-FFF2-40B4-BE49-F238E27FC236}">
                      <a16:creationId xmlns:a16="http://schemas.microsoft.com/office/drawing/2014/main" id="{301943D9-1E57-4A42-AA5D-C3E1DFBD4CCF}"/>
                    </a:ext>
                  </a:extLst>
                </p:cNvPr>
                <p:cNvSpPr txBox="1"/>
                <p:nvPr/>
              </p:nvSpPr>
              <p:spPr>
                <a:xfrm>
                  <a:off x="6839422" y="4038536"/>
                  <a:ext cx="32206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</a:p>
              </p:txBody>
            </p:sp>
            <p:sp>
              <p:nvSpPr>
                <p:cNvPr id="560" name="TextBox 559">
                  <a:extLst>
                    <a:ext uri="{FF2B5EF4-FFF2-40B4-BE49-F238E27FC236}">
                      <a16:creationId xmlns:a16="http://schemas.microsoft.com/office/drawing/2014/main" id="{273B3F39-B87F-4981-AE8B-8AC087FA6946}"/>
                    </a:ext>
                  </a:extLst>
                </p:cNvPr>
                <p:cNvSpPr txBox="1"/>
                <p:nvPr/>
              </p:nvSpPr>
              <p:spPr>
                <a:xfrm>
                  <a:off x="6851567" y="3282407"/>
                  <a:ext cx="32206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63</a:t>
                  </a:r>
                </a:p>
              </p:txBody>
            </p:sp>
          </p:grpSp>
        </p:grpSp>
        <p:sp>
          <p:nvSpPr>
            <p:cNvPr id="564" name="TextBox 563">
              <a:extLst>
                <a:ext uri="{FF2B5EF4-FFF2-40B4-BE49-F238E27FC236}">
                  <a16:creationId xmlns:a16="http://schemas.microsoft.com/office/drawing/2014/main" id="{E9D2EB84-5CE3-4E90-8052-C4C26E6F6A4F}"/>
                </a:ext>
              </a:extLst>
            </p:cNvPr>
            <p:cNvSpPr txBox="1"/>
            <p:nvPr/>
          </p:nvSpPr>
          <p:spPr>
            <a:xfrm rot="18429617">
              <a:off x="2158652" y="945308"/>
              <a:ext cx="6319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BICR10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8209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48722</TotalTime>
  <Words>203</Words>
  <Application>Microsoft Office PowerPoint</Application>
  <PresentationFormat>On-screen Show (4:3)</PresentationFormat>
  <Paragraphs>159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Amit Gupta</dc:creator>
  <cp:lastModifiedBy>Amit Gupta</cp:lastModifiedBy>
  <cp:revision>1011</cp:revision>
  <dcterms:created xsi:type="dcterms:W3CDTF">2017-12-06T11:12:23Z</dcterms:created>
  <dcterms:modified xsi:type="dcterms:W3CDTF">2018-07-06T18:03:38Z</dcterms:modified>
</cp:coreProperties>
</file>