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2" autoAdjust="0"/>
    <p:restoredTop sz="94660"/>
  </p:normalViewPr>
  <p:slideViewPr>
    <p:cSldViewPr>
      <p:cViewPr varScale="1">
        <p:scale>
          <a:sx n="62" d="100"/>
          <a:sy n="62" d="100"/>
        </p:scale>
        <p:origin x="2448" y="53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26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743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25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442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11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79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330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7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30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3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62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6A777-784A-4760-87B9-89A49298A463}" type="datetimeFigureOut">
              <a:rPr lang="de-DE" smtClean="0"/>
              <a:t>15.05.2018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9BCF4-5653-4526-B2E0-F652BEDED9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23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/>
          <p:cNvSpPr txBox="1"/>
          <p:nvPr/>
        </p:nvSpPr>
        <p:spPr>
          <a:xfrm>
            <a:off x="522042" y="1109597"/>
            <a:ext cx="323165" cy="1152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Overall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858398" y="2966175"/>
            <a:ext cx="5810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75          52           32          16           8            3                                         20            13              6              2              1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6            3             1            0           0            0                                           7              1              0              0              0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-63948" y="2843808"/>
            <a:ext cx="948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≤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&gt;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48679" y="179512"/>
            <a:ext cx="27207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  S100B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patients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S100B ≤0.3 µg/l in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pembrolizumab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3789040" y="179512"/>
            <a:ext cx="28803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S100B change in patients with baseline </a:t>
            </a:r>
            <a:b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S100B &gt;0.3 µg/l in the pembrolizumab set</a:t>
            </a:r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3789040" y="1110138"/>
            <a:ext cx="323165" cy="1152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Overall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870030" y="2722652"/>
            <a:ext cx="243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6" name="Textfeld 45"/>
          <p:cNvSpPr txBox="1"/>
          <p:nvPr/>
        </p:nvSpPr>
        <p:spPr>
          <a:xfrm>
            <a:off x="4128672" y="2722652"/>
            <a:ext cx="243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8F3D2AE-0694-4FA0-A339-A15ACAF7F77F}"/>
              </a:ext>
            </a:extLst>
          </p:cNvPr>
          <p:cNvSpPr txBox="1"/>
          <p:nvPr/>
        </p:nvSpPr>
        <p:spPr>
          <a:xfrm>
            <a:off x="3200937" y="2843808"/>
            <a:ext cx="948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≤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&gt;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846B99A-87BB-4E2D-B6AD-D8CD8DA22A2C}"/>
              </a:ext>
            </a:extLst>
          </p:cNvPr>
          <p:cNvSpPr txBox="1"/>
          <p:nvPr/>
        </p:nvSpPr>
        <p:spPr>
          <a:xfrm>
            <a:off x="522042" y="4464356"/>
            <a:ext cx="323165" cy="1152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Overall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16807E4-9D07-45CE-9EB8-1CEAE51AA379}"/>
              </a:ext>
            </a:extLst>
          </p:cNvPr>
          <p:cNvSpPr txBox="1"/>
          <p:nvPr/>
        </p:nvSpPr>
        <p:spPr>
          <a:xfrm>
            <a:off x="858398" y="6320934"/>
            <a:ext cx="5810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41        39        30       19        8          5         2                                           17       13         9         7         3         3          1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10          9          7         2        1          0         0                                             7         2         0         0         0         0          0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E424DD2-058C-4076-A871-FF36A4664E27}"/>
              </a:ext>
            </a:extLst>
          </p:cNvPr>
          <p:cNvSpPr txBox="1"/>
          <p:nvPr/>
        </p:nvSpPr>
        <p:spPr>
          <a:xfrm>
            <a:off x="-63948" y="6198567"/>
            <a:ext cx="948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≤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&gt;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7380FAA-F5FF-4544-818C-B1D490BFE48A}"/>
              </a:ext>
            </a:extLst>
          </p:cNvPr>
          <p:cNvSpPr txBox="1"/>
          <p:nvPr/>
        </p:nvSpPr>
        <p:spPr>
          <a:xfrm>
            <a:off x="548679" y="3534271"/>
            <a:ext cx="30497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S100B change in patients with baseline </a:t>
            </a:r>
            <a:b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S100B ≤0.3 µg/l in the 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ipilimumab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nivolumab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set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136958C-278D-4650-9BD4-62139D5D90B7}"/>
              </a:ext>
            </a:extLst>
          </p:cNvPr>
          <p:cNvSpPr txBox="1"/>
          <p:nvPr/>
        </p:nvSpPr>
        <p:spPr>
          <a:xfrm>
            <a:off x="3789039" y="3534271"/>
            <a:ext cx="29523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S100B change in patients with baseline </a:t>
            </a:r>
            <a:b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S100B &gt;0.3 µg/l in the 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ipilimumab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nivolumab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set</a:t>
            </a:r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41C1947-BB9C-444B-8D5D-C2225D55EF32}"/>
              </a:ext>
            </a:extLst>
          </p:cNvPr>
          <p:cNvSpPr txBox="1"/>
          <p:nvPr/>
        </p:nvSpPr>
        <p:spPr>
          <a:xfrm>
            <a:off x="3789040" y="4464897"/>
            <a:ext cx="323165" cy="11521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Overall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6FA7562-7D68-489E-A1B4-A4AC984A0FC5}"/>
              </a:ext>
            </a:extLst>
          </p:cNvPr>
          <p:cNvSpPr txBox="1"/>
          <p:nvPr/>
        </p:nvSpPr>
        <p:spPr>
          <a:xfrm>
            <a:off x="870030" y="6077411"/>
            <a:ext cx="243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68BBEF5-BD41-4F3B-851D-C45F8B1A9643}"/>
              </a:ext>
            </a:extLst>
          </p:cNvPr>
          <p:cNvSpPr txBox="1"/>
          <p:nvPr/>
        </p:nvSpPr>
        <p:spPr>
          <a:xfrm>
            <a:off x="4128672" y="6077411"/>
            <a:ext cx="243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start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immunotherapy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900" dirty="0" err="1">
                <a:latin typeface="Arial" panose="020B0604020202020204" pitchFamily="34" charset="0"/>
                <a:cs typeface="Arial" panose="020B0604020202020204" pitchFamily="34" charset="0"/>
              </a:rPr>
              <a:t>months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C4D6D7E-CF7C-4A9E-8C98-138CAC89C66F}"/>
              </a:ext>
            </a:extLst>
          </p:cNvPr>
          <p:cNvSpPr txBox="1"/>
          <p:nvPr/>
        </p:nvSpPr>
        <p:spPr>
          <a:xfrm>
            <a:off x="3200937" y="6198567"/>
            <a:ext cx="9481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≤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&gt; 145%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1F298F86-415A-44F2-A912-CD178B24B4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" r="23554" b="26022"/>
          <a:stretch/>
        </p:blipFill>
        <p:spPr>
          <a:xfrm>
            <a:off x="748225" y="600692"/>
            <a:ext cx="2520000" cy="2189662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BC06098F-5D42-44D9-A1B1-7CFDD77830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" r="23554" b="26022"/>
          <a:stretch/>
        </p:blipFill>
        <p:spPr>
          <a:xfrm>
            <a:off x="4036415" y="593986"/>
            <a:ext cx="2520000" cy="2189662"/>
          </a:xfrm>
          <a:prstGeom prst="rect">
            <a:avLst/>
          </a:prstGeom>
        </p:spPr>
      </p:pic>
      <p:sp>
        <p:nvSpPr>
          <p:cNvPr id="31" name="Textfeld 30">
            <a:extLst>
              <a:ext uri="{FF2B5EF4-FFF2-40B4-BE49-F238E27FC236}">
                <a16:creationId xmlns:a16="http://schemas.microsoft.com/office/drawing/2014/main" id="{AE48CEBA-C48B-4CC3-89D8-B6C663B2FFCB}"/>
              </a:ext>
            </a:extLst>
          </p:cNvPr>
          <p:cNvSpPr txBox="1"/>
          <p:nvPr/>
        </p:nvSpPr>
        <p:spPr>
          <a:xfrm>
            <a:off x="522041" y="7236296"/>
            <a:ext cx="60074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S5.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Overall survival according to early changes in S100B grouped by baseline S100B. Abbreviations: HR, hazard ratio;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1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-value.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71D49DF-3D9F-4E1E-9233-1E3CCBD39C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" r="21901" b="26022"/>
          <a:stretch/>
        </p:blipFill>
        <p:spPr>
          <a:xfrm>
            <a:off x="764621" y="3978512"/>
            <a:ext cx="2520000" cy="214332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AF5CE3A-7F87-48CE-AD4B-10536957A0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5" r="23554" b="26022"/>
          <a:stretch/>
        </p:blipFill>
        <p:spPr>
          <a:xfrm>
            <a:off x="4023347" y="3937615"/>
            <a:ext cx="2520000" cy="218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45092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Letter (8,5x11 Zoll)</PresentationFormat>
  <Paragraphs>29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Nikolaus Wagner</dc:creator>
  <cp:lastModifiedBy>Nikolaus</cp:lastModifiedBy>
  <cp:revision>37</cp:revision>
  <dcterms:created xsi:type="dcterms:W3CDTF">2015-02-26T10:00:16Z</dcterms:created>
  <dcterms:modified xsi:type="dcterms:W3CDTF">2018-05-15T21:35:46Z</dcterms:modified>
</cp:coreProperties>
</file>