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02" d="100"/>
          <a:sy n="102" d="100"/>
        </p:scale>
        <p:origin x="384" y="4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51A30-1B7D-4BFD-B01C-0D22F36B458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CCA13D2-F15F-445F-9460-79AF11379C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604322E-61C7-4B00-9DFD-3CA2ADC1DB79}"/>
              </a:ext>
            </a:extLst>
          </p:cNvPr>
          <p:cNvSpPr>
            <a:spLocks noGrp="1"/>
          </p:cNvSpPr>
          <p:nvPr>
            <p:ph type="dt" sz="half" idx="10"/>
          </p:nvPr>
        </p:nvSpPr>
        <p:spPr/>
        <p:txBody>
          <a:bodyPr/>
          <a:lstStyle/>
          <a:p>
            <a:fld id="{51B22581-994F-4D60-8698-1E544A01E6B8}" type="datetimeFigureOut">
              <a:rPr lang="en-US" smtClean="0"/>
              <a:t>2/16/2018</a:t>
            </a:fld>
            <a:endParaRPr lang="en-US"/>
          </a:p>
        </p:txBody>
      </p:sp>
      <p:sp>
        <p:nvSpPr>
          <p:cNvPr id="5" name="Footer Placeholder 4">
            <a:extLst>
              <a:ext uri="{FF2B5EF4-FFF2-40B4-BE49-F238E27FC236}">
                <a16:creationId xmlns:a16="http://schemas.microsoft.com/office/drawing/2014/main" id="{A11C8966-C054-4CF1-B2F4-D3781591B6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8CA8E23-C972-4DCC-8300-158968DD1CBC}"/>
              </a:ext>
            </a:extLst>
          </p:cNvPr>
          <p:cNvSpPr>
            <a:spLocks noGrp="1"/>
          </p:cNvSpPr>
          <p:nvPr>
            <p:ph type="sldNum" sz="quarter" idx="12"/>
          </p:nvPr>
        </p:nvSpPr>
        <p:spPr/>
        <p:txBody>
          <a:bodyPr/>
          <a:lstStyle/>
          <a:p>
            <a:fld id="{73DB1348-B60C-4BE4-A00F-F1F10B74A8A3}" type="slidenum">
              <a:rPr lang="en-US" smtClean="0"/>
              <a:t>‹#›</a:t>
            </a:fld>
            <a:endParaRPr lang="en-US"/>
          </a:p>
        </p:txBody>
      </p:sp>
    </p:spTree>
    <p:extLst>
      <p:ext uri="{BB962C8B-B14F-4D97-AF65-F5344CB8AC3E}">
        <p14:creationId xmlns:p14="http://schemas.microsoft.com/office/powerpoint/2010/main" val="42126203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1A43C-5ECC-4E2D-8A80-109A693E70D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48F987-3B24-4870-8C80-C24FA4A84E43}"/>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6CA11D-0AB1-4888-9600-7FD51DE72041}"/>
              </a:ext>
            </a:extLst>
          </p:cNvPr>
          <p:cNvSpPr>
            <a:spLocks noGrp="1"/>
          </p:cNvSpPr>
          <p:nvPr>
            <p:ph type="dt" sz="half" idx="10"/>
          </p:nvPr>
        </p:nvSpPr>
        <p:spPr/>
        <p:txBody>
          <a:bodyPr/>
          <a:lstStyle/>
          <a:p>
            <a:fld id="{51B22581-994F-4D60-8698-1E544A01E6B8}" type="datetimeFigureOut">
              <a:rPr lang="en-US" smtClean="0"/>
              <a:t>2/16/2018</a:t>
            </a:fld>
            <a:endParaRPr lang="en-US"/>
          </a:p>
        </p:txBody>
      </p:sp>
      <p:sp>
        <p:nvSpPr>
          <p:cNvPr id="5" name="Footer Placeholder 4">
            <a:extLst>
              <a:ext uri="{FF2B5EF4-FFF2-40B4-BE49-F238E27FC236}">
                <a16:creationId xmlns:a16="http://schemas.microsoft.com/office/drawing/2014/main" id="{004CBFAD-CF56-46EE-86A9-9C9765BDC5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570E459-F351-415B-891B-5162321462D9}"/>
              </a:ext>
            </a:extLst>
          </p:cNvPr>
          <p:cNvSpPr>
            <a:spLocks noGrp="1"/>
          </p:cNvSpPr>
          <p:nvPr>
            <p:ph type="sldNum" sz="quarter" idx="12"/>
          </p:nvPr>
        </p:nvSpPr>
        <p:spPr/>
        <p:txBody>
          <a:bodyPr/>
          <a:lstStyle/>
          <a:p>
            <a:fld id="{73DB1348-B60C-4BE4-A00F-F1F10B74A8A3}" type="slidenum">
              <a:rPr lang="en-US" smtClean="0"/>
              <a:t>‹#›</a:t>
            </a:fld>
            <a:endParaRPr lang="en-US"/>
          </a:p>
        </p:txBody>
      </p:sp>
    </p:spTree>
    <p:extLst>
      <p:ext uri="{BB962C8B-B14F-4D97-AF65-F5344CB8AC3E}">
        <p14:creationId xmlns:p14="http://schemas.microsoft.com/office/powerpoint/2010/main" val="3733749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3A3FF78-F8EC-4B5A-AE81-A41180C9A8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902A68E-364D-4BC4-A69E-53698EA3704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81F44F-D10E-4D6D-AF84-FBBA4213208D}"/>
              </a:ext>
            </a:extLst>
          </p:cNvPr>
          <p:cNvSpPr>
            <a:spLocks noGrp="1"/>
          </p:cNvSpPr>
          <p:nvPr>
            <p:ph type="dt" sz="half" idx="10"/>
          </p:nvPr>
        </p:nvSpPr>
        <p:spPr/>
        <p:txBody>
          <a:bodyPr/>
          <a:lstStyle/>
          <a:p>
            <a:fld id="{51B22581-994F-4D60-8698-1E544A01E6B8}" type="datetimeFigureOut">
              <a:rPr lang="en-US" smtClean="0"/>
              <a:t>2/16/2018</a:t>
            </a:fld>
            <a:endParaRPr lang="en-US"/>
          </a:p>
        </p:txBody>
      </p:sp>
      <p:sp>
        <p:nvSpPr>
          <p:cNvPr id="5" name="Footer Placeholder 4">
            <a:extLst>
              <a:ext uri="{FF2B5EF4-FFF2-40B4-BE49-F238E27FC236}">
                <a16:creationId xmlns:a16="http://schemas.microsoft.com/office/drawing/2014/main" id="{0597F7E3-2594-4E90-8468-05ECE9B56C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402465-41B1-4787-A0E5-9CE89DAF32D2}"/>
              </a:ext>
            </a:extLst>
          </p:cNvPr>
          <p:cNvSpPr>
            <a:spLocks noGrp="1"/>
          </p:cNvSpPr>
          <p:nvPr>
            <p:ph type="sldNum" sz="quarter" idx="12"/>
          </p:nvPr>
        </p:nvSpPr>
        <p:spPr/>
        <p:txBody>
          <a:bodyPr/>
          <a:lstStyle/>
          <a:p>
            <a:fld id="{73DB1348-B60C-4BE4-A00F-F1F10B74A8A3}" type="slidenum">
              <a:rPr lang="en-US" smtClean="0"/>
              <a:t>‹#›</a:t>
            </a:fld>
            <a:endParaRPr lang="en-US"/>
          </a:p>
        </p:txBody>
      </p:sp>
    </p:spTree>
    <p:extLst>
      <p:ext uri="{BB962C8B-B14F-4D97-AF65-F5344CB8AC3E}">
        <p14:creationId xmlns:p14="http://schemas.microsoft.com/office/powerpoint/2010/main" val="30829616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6A7D0-B1C2-4EA2-A001-0564FCD3F0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4545E14-F70B-4850-9636-CACA58B9EDA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7820D8-0FAB-4F4C-BC2C-81D981EBBC0F}"/>
              </a:ext>
            </a:extLst>
          </p:cNvPr>
          <p:cNvSpPr>
            <a:spLocks noGrp="1"/>
          </p:cNvSpPr>
          <p:nvPr>
            <p:ph type="dt" sz="half" idx="10"/>
          </p:nvPr>
        </p:nvSpPr>
        <p:spPr/>
        <p:txBody>
          <a:bodyPr/>
          <a:lstStyle/>
          <a:p>
            <a:fld id="{51B22581-994F-4D60-8698-1E544A01E6B8}" type="datetimeFigureOut">
              <a:rPr lang="en-US" smtClean="0"/>
              <a:t>2/16/2018</a:t>
            </a:fld>
            <a:endParaRPr lang="en-US"/>
          </a:p>
        </p:txBody>
      </p:sp>
      <p:sp>
        <p:nvSpPr>
          <p:cNvPr id="5" name="Footer Placeholder 4">
            <a:extLst>
              <a:ext uri="{FF2B5EF4-FFF2-40B4-BE49-F238E27FC236}">
                <a16:creationId xmlns:a16="http://schemas.microsoft.com/office/drawing/2014/main" id="{520B5C5A-6B97-467E-8B92-8D31F0125D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B0BF91-884C-4954-A796-4461D04183F1}"/>
              </a:ext>
            </a:extLst>
          </p:cNvPr>
          <p:cNvSpPr>
            <a:spLocks noGrp="1"/>
          </p:cNvSpPr>
          <p:nvPr>
            <p:ph type="sldNum" sz="quarter" idx="12"/>
          </p:nvPr>
        </p:nvSpPr>
        <p:spPr/>
        <p:txBody>
          <a:bodyPr/>
          <a:lstStyle/>
          <a:p>
            <a:fld id="{73DB1348-B60C-4BE4-A00F-F1F10B74A8A3}" type="slidenum">
              <a:rPr lang="en-US" smtClean="0"/>
              <a:t>‹#›</a:t>
            </a:fld>
            <a:endParaRPr lang="en-US"/>
          </a:p>
        </p:txBody>
      </p:sp>
    </p:spTree>
    <p:extLst>
      <p:ext uri="{BB962C8B-B14F-4D97-AF65-F5344CB8AC3E}">
        <p14:creationId xmlns:p14="http://schemas.microsoft.com/office/powerpoint/2010/main" val="4011684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3E64AE-5ECA-4816-ABA4-CFEF99E23A7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93F33BC-FACE-4488-A5B0-29BF1FB73D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B1C042BF-7383-4809-B94B-C1E259082B06}"/>
              </a:ext>
            </a:extLst>
          </p:cNvPr>
          <p:cNvSpPr>
            <a:spLocks noGrp="1"/>
          </p:cNvSpPr>
          <p:nvPr>
            <p:ph type="dt" sz="half" idx="10"/>
          </p:nvPr>
        </p:nvSpPr>
        <p:spPr/>
        <p:txBody>
          <a:bodyPr/>
          <a:lstStyle/>
          <a:p>
            <a:fld id="{51B22581-994F-4D60-8698-1E544A01E6B8}" type="datetimeFigureOut">
              <a:rPr lang="en-US" smtClean="0"/>
              <a:t>2/16/2018</a:t>
            </a:fld>
            <a:endParaRPr lang="en-US"/>
          </a:p>
        </p:txBody>
      </p:sp>
      <p:sp>
        <p:nvSpPr>
          <p:cNvPr id="5" name="Footer Placeholder 4">
            <a:extLst>
              <a:ext uri="{FF2B5EF4-FFF2-40B4-BE49-F238E27FC236}">
                <a16:creationId xmlns:a16="http://schemas.microsoft.com/office/drawing/2014/main" id="{9886A7E7-F1F0-4AB9-B716-200466A7FF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ED2692-D75C-4548-ABE1-929C60499196}"/>
              </a:ext>
            </a:extLst>
          </p:cNvPr>
          <p:cNvSpPr>
            <a:spLocks noGrp="1"/>
          </p:cNvSpPr>
          <p:nvPr>
            <p:ph type="sldNum" sz="quarter" idx="12"/>
          </p:nvPr>
        </p:nvSpPr>
        <p:spPr/>
        <p:txBody>
          <a:bodyPr/>
          <a:lstStyle/>
          <a:p>
            <a:fld id="{73DB1348-B60C-4BE4-A00F-F1F10B74A8A3}" type="slidenum">
              <a:rPr lang="en-US" smtClean="0"/>
              <a:t>‹#›</a:t>
            </a:fld>
            <a:endParaRPr lang="en-US"/>
          </a:p>
        </p:txBody>
      </p:sp>
    </p:spTree>
    <p:extLst>
      <p:ext uri="{BB962C8B-B14F-4D97-AF65-F5344CB8AC3E}">
        <p14:creationId xmlns:p14="http://schemas.microsoft.com/office/powerpoint/2010/main" val="3901355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827542-0C1E-4D91-B97D-999F2103831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75B77DF-C65D-4CDE-B316-B187E6B9D0F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E7DAF49-0E13-40E6-A5E3-43DAA2A751C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3123C07-A15E-44A9-9D7C-2A7786B13443}"/>
              </a:ext>
            </a:extLst>
          </p:cNvPr>
          <p:cNvSpPr>
            <a:spLocks noGrp="1"/>
          </p:cNvSpPr>
          <p:nvPr>
            <p:ph type="dt" sz="half" idx="10"/>
          </p:nvPr>
        </p:nvSpPr>
        <p:spPr/>
        <p:txBody>
          <a:bodyPr/>
          <a:lstStyle/>
          <a:p>
            <a:fld id="{51B22581-994F-4D60-8698-1E544A01E6B8}" type="datetimeFigureOut">
              <a:rPr lang="en-US" smtClean="0"/>
              <a:t>2/16/2018</a:t>
            </a:fld>
            <a:endParaRPr lang="en-US"/>
          </a:p>
        </p:txBody>
      </p:sp>
      <p:sp>
        <p:nvSpPr>
          <p:cNvPr id="6" name="Footer Placeholder 5">
            <a:extLst>
              <a:ext uri="{FF2B5EF4-FFF2-40B4-BE49-F238E27FC236}">
                <a16:creationId xmlns:a16="http://schemas.microsoft.com/office/drawing/2014/main" id="{9BE87794-8A9C-4ECA-989E-CB5B91CFC0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2E17F96-04F0-4708-9463-9B28A1080625}"/>
              </a:ext>
            </a:extLst>
          </p:cNvPr>
          <p:cNvSpPr>
            <a:spLocks noGrp="1"/>
          </p:cNvSpPr>
          <p:nvPr>
            <p:ph type="sldNum" sz="quarter" idx="12"/>
          </p:nvPr>
        </p:nvSpPr>
        <p:spPr/>
        <p:txBody>
          <a:bodyPr/>
          <a:lstStyle/>
          <a:p>
            <a:fld id="{73DB1348-B60C-4BE4-A00F-F1F10B74A8A3}" type="slidenum">
              <a:rPr lang="en-US" smtClean="0"/>
              <a:t>‹#›</a:t>
            </a:fld>
            <a:endParaRPr lang="en-US"/>
          </a:p>
        </p:txBody>
      </p:sp>
    </p:spTree>
    <p:extLst>
      <p:ext uri="{BB962C8B-B14F-4D97-AF65-F5344CB8AC3E}">
        <p14:creationId xmlns:p14="http://schemas.microsoft.com/office/powerpoint/2010/main" val="487933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BF9BE-CC42-4D0C-9191-955FABB9C06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866E4A4-EBE2-4A28-A548-6ACAE0153FD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30055F1-946B-46E2-BF55-69D5FBCBF8C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8C8FF63-C234-41F2-9CCE-E9CA60C7EE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7EA24AF-43B0-4D7D-B512-F28E46FD528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45CDC17-7C3D-46D5-8B30-B950D05FD8A6}"/>
              </a:ext>
            </a:extLst>
          </p:cNvPr>
          <p:cNvSpPr>
            <a:spLocks noGrp="1"/>
          </p:cNvSpPr>
          <p:nvPr>
            <p:ph type="dt" sz="half" idx="10"/>
          </p:nvPr>
        </p:nvSpPr>
        <p:spPr/>
        <p:txBody>
          <a:bodyPr/>
          <a:lstStyle/>
          <a:p>
            <a:fld id="{51B22581-994F-4D60-8698-1E544A01E6B8}" type="datetimeFigureOut">
              <a:rPr lang="en-US" smtClean="0"/>
              <a:t>2/16/2018</a:t>
            </a:fld>
            <a:endParaRPr lang="en-US"/>
          </a:p>
        </p:txBody>
      </p:sp>
      <p:sp>
        <p:nvSpPr>
          <p:cNvPr id="8" name="Footer Placeholder 7">
            <a:extLst>
              <a:ext uri="{FF2B5EF4-FFF2-40B4-BE49-F238E27FC236}">
                <a16:creationId xmlns:a16="http://schemas.microsoft.com/office/drawing/2014/main" id="{7338723B-6B36-4542-92E9-AA62887BF59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DC44B6F-6B70-43A9-A204-E0B30704AFBD}"/>
              </a:ext>
            </a:extLst>
          </p:cNvPr>
          <p:cNvSpPr>
            <a:spLocks noGrp="1"/>
          </p:cNvSpPr>
          <p:nvPr>
            <p:ph type="sldNum" sz="quarter" idx="12"/>
          </p:nvPr>
        </p:nvSpPr>
        <p:spPr/>
        <p:txBody>
          <a:bodyPr/>
          <a:lstStyle/>
          <a:p>
            <a:fld id="{73DB1348-B60C-4BE4-A00F-F1F10B74A8A3}" type="slidenum">
              <a:rPr lang="en-US" smtClean="0"/>
              <a:t>‹#›</a:t>
            </a:fld>
            <a:endParaRPr lang="en-US"/>
          </a:p>
        </p:txBody>
      </p:sp>
    </p:spTree>
    <p:extLst>
      <p:ext uri="{BB962C8B-B14F-4D97-AF65-F5344CB8AC3E}">
        <p14:creationId xmlns:p14="http://schemas.microsoft.com/office/powerpoint/2010/main" val="3172893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DAB12-9C87-4CA3-8833-4F98664019E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9D5FA5E-C0ED-47F1-B685-B466D5C757D9}"/>
              </a:ext>
            </a:extLst>
          </p:cNvPr>
          <p:cNvSpPr>
            <a:spLocks noGrp="1"/>
          </p:cNvSpPr>
          <p:nvPr>
            <p:ph type="dt" sz="half" idx="10"/>
          </p:nvPr>
        </p:nvSpPr>
        <p:spPr/>
        <p:txBody>
          <a:bodyPr/>
          <a:lstStyle/>
          <a:p>
            <a:fld id="{51B22581-994F-4D60-8698-1E544A01E6B8}" type="datetimeFigureOut">
              <a:rPr lang="en-US" smtClean="0"/>
              <a:t>2/16/2018</a:t>
            </a:fld>
            <a:endParaRPr lang="en-US"/>
          </a:p>
        </p:txBody>
      </p:sp>
      <p:sp>
        <p:nvSpPr>
          <p:cNvPr id="4" name="Footer Placeholder 3">
            <a:extLst>
              <a:ext uri="{FF2B5EF4-FFF2-40B4-BE49-F238E27FC236}">
                <a16:creationId xmlns:a16="http://schemas.microsoft.com/office/drawing/2014/main" id="{0D9936AB-7B43-4B97-9A20-D78D01DFA6E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DA224D6-0980-4808-81B9-6C354642FCB6}"/>
              </a:ext>
            </a:extLst>
          </p:cNvPr>
          <p:cNvSpPr>
            <a:spLocks noGrp="1"/>
          </p:cNvSpPr>
          <p:nvPr>
            <p:ph type="sldNum" sz="quarter" idx="12"/>
          </p:nvPr>
        </p:nvSpPr>
        <p:spPr/>
        <p:txBody>
          <a:bodyPr/>
          <a:lstStyle/>
          <a:p>
            <a:fld id="{73DB1348-B60C-4BE4-A00F-F1F10B74A8A3}" type="slidenum">
              <a:rPr lang="en-US" smtClean="0"/>
              <a:t>‹#›</a:t>
            </a:fld>
            <a:endParaRPr lang="en-US"/>
          </a:p>
        </p:txBody>
      </p:sp>
    </p:spTree>
    <p:extLst>
      <p:ext uri="{BB962C8B-B14F-4D97-AF65-F5344CB8AC3E}">
        <p14:creationId xmlns:p14="http://schemas.microsoft.com/office/powerpoint/2010/main" val="491218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61E8CAA-11D2-4811-880D-51DC939C9415}"/>
              </a:ext>
            </a:extLst>
          </p:cNvPr>
          <p:cNvSpPr>
            <a:spLocks noGrp="1"/>
          </p:cNvSpPr>
          <p:nvPr>
            <p:ph type="dt" sz="half" idx="10"/>
          </p:nvPr>
        </p:nvSpPr>
        <p:spPr/>
        <p:txBody>
          <a:bodyPr/>
          <a:lstStyle/>
          <a:p>
            <a:fld id="{51B22581-994F-4D60-8698-1E544A01E6B8}" type="datetimeFigureOut">
              <a:rPr lang="en-US" smtClean="0"/>
              <a:t>2/16/2018</a:t>
            </a:fld>
            <a:endParaRPr lang="en-US"/>
          </a:p>
        </p:txBody>
      </p:sp>
      <p:sp>
        <p:nvSpPr>
          <p:cNvPr id="3" name="Footer Placeholder 2">
            <a:extLst>
              <a:ext uri="{FF2B5EF4-FFF2-40B4-BE49-F238E27FC236}">
                <a16:creationId xmlns:a16="http://schemas.microsoft.com/office/drawing/2014/main" id="{53318A69-56F8-4449-B5EF-F7519A38602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3E9A38D-8D59-4346-BF21-8DE41FCFC7AC}"/>
              </a:ext>
            </a:extLst>
          </p:cNvPr>
          <p:cNvSpPr>
            <a:spLocks noGrp="1"/>
          </p:cNvSpPr>
          <p:nvPr>
            <p:ph type="sldNum" sz="quarter" idx="12"/>
          </p:nvPr>
        </p:nvSpPr>
        <p:spPr/>
        <p:txBody>
          <a:bodyPr/>
          <a:lstStyle/>
          <a:p>
            <a:fld id="{73DB1348-B60C-4BE4-A00F-F1F10B74A8A3}" type="slidenum">
              <a:rPr lang="en-US" smtClean="0"/>
              <a:t>‹#›</a:t>
            </a:fld>
            <a:endParaRPr lang="en-US"/>
          </a:p>
        </p:txBody>
      </p:sp>
    </p:spTree>
    <p:extLst>
      <p:ext uri="{BB962C8B-B14F-4D97-AF65-F5344CB8AC3E}">
        <p14:creationId xmlns:p14="http://schemas.microsoft.com/office/powerpoint/2010/main" val="2420628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C1E8E-A6D2-4E68-96FE-5852E73CE4C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8A744D5A-7629-4CF6-B6BC-352255C04F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3616AA0-7984-4B8A-BD1A-DF8D7EC0EC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A292D820-CBAD-42C6-AF5E-65A071B8CAE5}"/>
              </a:ext>
            </a:extLst>
          </p:cNvPr>
          <p:cNvSpPr>
            <a:spLocks noGrp="1"/>
          </p:cNvSpPr>
          <p:nvPr>
            <p:ph type="dt" sz="half" idx="10"/>
          </p:nvPr>
        </p:nvSpPr>
        <p:spPr/>
        <p:txBody>
          <a:bodyPr/>
          <a:lstStyle/>
          <a:p>
            <a:fld id="{51B22581-994F-4D60-8698-1E544A01E6B8}" type="datetimeFigureOut">
              <a:rPr lang="en-US" smtClean="0"/>
              <a:t>2/16/2018</a:t>
            </a:fld>
            <a:endParaRPr lang="en-US"/>
          </a:p>
        </p:txBody>
      </p:sp>
      <p:sp>
        <p:nvSpPr>
          <p:cNvPr id="6" name="Footer Placeholder 5">
            <a:extLst>
              <a:ext uri="{FF2B5EF4-FFF2-40B4-BE49-F238E27FC236}">
                <a16:creationId xmlns:a16="http://schemas.microsoft.com/office/drawing/2014/main" id="{B248463E-B4AF-4F01-ADC9-244D50958AA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31BFF5-1C8B-4D8B-9776-5B5AF4FE4CFD}"/>
              </a:ext>
            </a:extLst>
          </p:cNvPr>
          <p:cNvSpPr>
            <a:spLocks noGrp="1"/>
          </p:cNvSpPr>
          <p:nvPr>
            <p:ph type="sldNum" sz="quarter" idx="12"/>
          </p:nvPr>
        </p:nvSpPr>
        <p:spPr/>
        <p:txBody>
          <a:bodyPr/>
          <a:lstStyle/>
          <a:p>
            <a:fld id="{73DB1348-B60C-4BE4-A00F-F1F10B74A8A3}" type="slidenum">
              <a:rPr lang="en-US" smtClean="0"/>
              <a:t>‹#›</a:t>
            </a:fld>
            <a:endParaRPr lang="en-US"/>
          </a:p>
        </p:txBody>
      </p:sp>
    </p:spTree>
    <p:extLst>
      <p:ext uri="{BB962C8B-B14F-4D97-AF65-F5344CB8AC3E}">
        <p14:creationId xmlns:p14="http://schemas.microsoft.com/office/powerpoint/2010/main" val="9689038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CF02E-D253-4BCC-BD0C-0BF831203B7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B4B4D2A-F1A5-4D9E-9D04-491AC3D40C2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872E070-CCA5-41DF-BDDB-8C45951BF8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9AA640E-9FB5-4799-B4D9-98A6733AD2A0}"/>
              </a:ext>
            </a:extLst>
          </p:cNvPr>
          <p:cNvSpPr>
            <a:spLocks noGrp="1"/>
          </p:cNvSpPr>
          <p:nvPr>
            <p:ph type="dt" sz="half" idx="10"/>
          </p:nvPr>
        </p:nvSpPr>
        <p:spPr/>
        <p:txBody>
          <a:bodyPr/>
          <a:lstStyle/>
          <a:p>
            <a:fld id="{51B22581-994F-4D60-8698-1E544A01E6B8}" type="datetimeFigureOut">
              <a:rPr lang="en-US" smtClean="0"/>
              <a:t>2/16/2018</a:t>
            </a:fld>
            <a:endParaRPr lang="en-US"/>
          </a:p>
        </p:txBody>
      </p:sp>
      <p:sp>
        <p:nvSpPr>
          <p:cNvPr id="6" name="Footer Placeholder 5">
            <a:extLst>
              <a:ext uri="{FF2B5EF4-FFF2-40B4-BE49-F238E27FC236}">
                <a16:creationId xmlns:a16="http://schemas.microsoft.com/office/drawing/2014/main" id="{6EFD4451-E6F6-4ACC-8AFF-5B678DD805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D1B6405-E173-4648-B3A9-19F29FFD1D50}"/>
              </a:ext>
            </a:extLst>
          </p:cNvPr>
          <p:cNvSpPr>
            <a:spLocks noGrp="1"/>
          </p:cNvSpPr>
          <p:nvPr>
            <p:ph type="sldNum" sz="quarter" idx="12"/>
          </p:nvPr>
        </p:nvSpPr>
        <p:spPr/>
        <p:txBody>
          <a:bodyPr/>
          <a:lstStyle/>
          <a:p>
            <a:fld id="{73DB1348-B60C-4BE4-A00F-F1F10B74A8A3}" type="slidenum">
              <a:rPr lang="en-US" smtClean="0"/>
              <a:t>‹#›</a:t>
            </a:fld>
            <a:endParaRPr lang="en-US"/>
          </a:p>
        </p:txBody>
      </p:sp>
    </p:spTree>
    <p:extLst>
      <p:ext uri="{BB962C8B-B14F-4D97-AF65-F5344CB8AC3E}">
        <p14:creationId xmlns:p14="http://schemas.microsoft.com/office/powerpoint/2010/main" val="40131960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D2E400A-0423-4886-A918-D86DF551DC5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06F740C-AD4E-4926-9116-CE8013CE0D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DEA5326-7715-4F87-B87A-060E5C54209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B22581-994F-4D60-8698-1E544A01E6B8}" type="datetimeFigureOut">
              <a:rPr lang="en-US" smtClean="0"/>
              <a:t>2/16/2018</a:t>
            </a:fld>
            <a:endParaRPr lang="en-US"/>
          </a:p>
        </p:txBody>
      </p:sp>
      <p:sp>
        <p:nvSpPr>
          <p:cNvPr id="5" name="Footer Placeholder 4">
            <a:extLst>
              <a:ext uri="{FF2B5EF4-FFF2-40B4-BE49-F238E27FC236}">
                <a16:creationId xmlns:a16="http://schemas.microsoft.com/office/drawing/2014/main" id="{40220AB2-36A0-486C-B15F-76C79A1015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A094B2F-15E3-4D44-92B6-1CAD8A29BB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DB1348-B60C-4BE4-A00F-F1F10B74A8A3}" type="slidenum">
              <a:rPr lang="en-US" smtClean="0"/>
              <a:t>‹#›</a:t>
            </a:fld>
            <a:endParaRPr lang="en-US"/>
          </a:p>
        </p:txBody>
      </p:sp>
    </p:spTree>
    <p:extLst>
      <p:ext uri="{BB962C8B-B14F-4D97-AF65-F5344CB8AC3E}">
        <p14:creationId xmlns:p14="http://schemas.microsoft.com/office/powerpoint/2010/main" val="11889228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2.bin"/><Relationship Id="rId4" Type="http://schemas.openxmlformats.org/officeDocument/2006/relationships/image" Target="../media/image1.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BFDC441-8A8F-4EC8-93E0-A81BC9EE56A0}"/>
              </a:ext>
            </a:extLst>
          </p:cNvPr>
          <p:cNvSpPr txBox="1"/>
          <p:nvPr/>
        </p:nvSpPr>
        <p:spPr>
          <a:xfrm>
            <a:off x="4882342" y="290946"/>
            <a:ext cx="2207656" cy="344069"/>
          </a:xfrm>
          <a:prstGeom prst="rect">
            <a:avLst/>
          </a:prstGeom>
          <a:noFill/>
        </p:spPr>
        <p:txBody>
          <a:bodyPr wrap="none" rtlCol="0">
            <a:spAutoFit/>
          </a:bodyPr>
          <a:lstStyle/>
          <a:p>
            <a:r>
              <a:rPr lang="en-US" sz="1636" dirty="0">
                <a:latin typeface="Times New Roman" panose="02020603050405020304" pitchFamily="18" charset="0"/>
                <a:cs typeface="Times New Roman" panose="02020603050405020304" pitchFamily="18" charset="0"/>
              </a:rPr>
              <a:t>Supplemental Figure S1</a:t>
            </a:r>
          </a:p>
        </p:txBody>
      </p:sp>
      <p:graphicFrame>
        <p:nvGraphicFramePr>
          <p:cNvPr id="4" name="Object 3">
            <a:extLst>
              <a:ext uri="{FF2B5EF4-FFF2-40B4-BE49-F238E27FC236}">
                <a16:creationId xmlns:a16="http://schemas.microsoft.com/office/drawing/2014/main" id="{F0B3C93E-8799-4C73-82C6-886D6135E564}"/>
              </a:ext>
            </a:extLst>
          </p:cNvPr>
          <p:cNvGraphicFramePr>
            <a:graphicFrameLocks noChangeAspect="1"/>
          </p:cNvGraphicFramePr>
          <p:nvPr>
            <p:extLst/>
          </p:nvPr>
        </p:nvGraphicFramePr>
        <p:xfrm>
          <a:off x="6294850" y="1026622"/>
          <a:ext cx="3579452" cy="2766580"/>
        </p:xfrm>
        <a:graphic>
          <a:graphicData uri="http://schemas.openxmlformats.org/presentationml/2006/ole">
            <mc:AlternateContent xmlns:mc="http://schemas.openxmlformats.org/markup-compatibility/2006">
              <mc:Choice xmlns:v="urn:schemas-microsoft-com:vml" Requires="v">
                <p:oleObj spid="_x0000_s1026" name="SPW 12.0 Graph" r:id="rId3" imgW="5250047" imgH="4056922" progId="SigmaPlotGraphicObject.11">
                  <p:embed/>
                </p:oleObj>
              </mc:Choice>
              <mc:Fallback>
                <p:oleObj name="SPW 12.0 Graph" r:id="rId3" imgW="5250047" imgH="4056922" progId="SigmaPlotGraphicObject.11">
                  <p:embed/>
                  <p:pic>
                    <p:nvPicPr>
                      <p:cNvPr id="4" name="Object 3">
                        <a:extLst>
                          <a:ext uri="{FF2B5EF4-FFF2-40B4-BE49-F238E27FC236}">
                            <a16:creationId xmlns:a16="http://schemas.microsoft.com/office/drawing/2014/main" id="{F0B3C93E-8799-4C73-82C6-886D6135E564}"/>
                          </a:ext>
                        </a:extLst>
                      </p:cNvPr>
                      <p:cNvPicPr/>
                      <p:nvPr/>
                    </p:nvPicPr>
                    <p:blipFill>
                      <a:blip r:embed="rId4"/>
                      <a:stretch>
                        <a:fillRect/>
                      </a:stretch>
                    </p:blipFill>
                    <p:spPr>
                      <a:xfrm>
                        <a:off x="6294850" y="1026622"/>
                        <a:ext cx="3579452" cy="2766580"/>
                      </a:xfrm>
                      <a:prstGeom prst="rect">
                        <a:avLst/>
                      </a:prstGeom>
                    </p:spPr>
                  </p:pic>
                </p:oleObj>
              </mc:Fallback>
            </mc:AlternateContent>
          </a:graphicData>
        </a:graphic>
      </p:graphicFrame>
      <p:graphicFrame>
        <p:nvGraphicFramePr>
          <p:cNvPr id="7" name="Object 6">
            <a:extLst>
              <a:ext uri="{FF2B5EF4-FFF2-40B4-BE49-F238E27FC236}">
                <a16:creationId xmlns:a16="http://schemas.microsoft.com/office/drawing/2014/main" id="{F7B06C5C-FF4E-42F4-821B-E53A9177D1D1}"/>
              </a:ext>
            </a:extLst>
          </p:cNvPr>
          <p:cNvGraphicFramePr>
            <a:graphicFrameLocks noChangeAspect="1"/>
          </p:cNvGraphicFramePr>
          <p:nvPr>
            <p:extLst/>
          </p:nvPr>
        </p:nvGraphicFramePr>
        <p:xfrm>
          <a:off x="2554123" y="1026622"/>
          <a:ext cx="3579452" cy="2766580"/>
        </p:xfrm>
        <a:graphic>
          <a:graphicData uri="http://schemas.openxmlformats.org/presentationml/2006/ole">
            <mc:AlternateContent xmlns:mc="http://schemas.openxmlformats.org/markup-compatibility/2006">
              <mc:Choice xmlns:v="urn:schemas-microsoft-com:vml" Requires="v">
                <p:oleObj spid="_x0000_s1027" name="SPW 12.0 Graph" r:id="rId5" imgW="5250047" imgH="4056922" progId="SigmaPlotGraphicObject.11">
                  <p:embed/>
                </p:oleObj>
              </mc:Choice>
              <mc:Fallback>
                <p:oleObj name="SPW 12.0 Graph" r:id="rId5" imgW="5250047" imgH="4056922" progId="SigmaPlotGraphicObject.11">
                  <p:embed/>
                  <p:pic>
                    <p:nvPicPr>
                      <p:cNvPr id="7" name="Object 6">
                        <a:extLst>
                          <a:ext uri="{FF2B5EF4-FFF2-40B4-BE49-F238E27FC236}">
                            <a16:creationId xmlns:a16="http://schemas.microsoft.com/office/drawing/2014/main" id="{F7B06C5C-FF4E-42F4-821B-E53A9177D1D1}"/>
                          </a:ext>
                        </a:extLst>
                      </p:cNvPr>
                      <p:cNvPicPr/>
                      <p:nvPr/>
                    </p:nvPicPr>
                    <p:blipFill>
                      <a:blip r:embed="rId6"/>
                      <a:stretch>
                        <a:fillRect/>
                      </a:stretch>
                    </p:blipFill>
                    <p:spPr>
                      <a:xfrm>
                        <a:off x="2554123" y="1026622"/>
                        <a:ext cx="3579452" cy="2766580"/>
                      </a:xfrm>
                      <a:prstGeom prst="rect">
                        <a:avLst/>
                      </a:prstGeom>
                    </p:spPr>
                  </p:pic>
                </p:oleObj>
              </mc:Fallback>
            </mc:AlternateContent>
          </a:graphicData>
        </a:graphic>
      </p:graphicFrame>
      <p:sp>
        <p:nvSpPr>
          <p:cNvPr id="8" name="TextBox 7">
            <a:extLst>
              <a:ext uri="{FF2B5EF4-FFF2-40B4-BE49-F238E27FC236}">
                <a16:creationId xmlns:a16="http://schemas.microsoft.com/office/drawing/2014/main" id="{229F8050-5494-4E2A-BEA3-FAC18BE242C9}"/>
              </a:ext>
            </a:extLst>
          </p:cNvPr>
          <p:cNvSpPr txBox="1"/>
          <p:nvPr/>
        </p:nvSpPr>
        <p:spPr>
          <a:xfrm>
            <a:off x="3168269" y="4214106"/>
            <a:ext cx="6253162" cy="1603003"/>
          </a:xfrm>
          <a:prstGeom prst="rect">
            <a:avLst/>
          </a:prstGeom>
          <a:noFill/>
        </p:spPr>
        <p:txBody>
          <a:bodyPr wrap="square" rtlCol="0">
            <a:spAutoFit/>
          </a:bodyPr>
          <a:lstStyle/>
          <a:p>
            <a:r>
              <a:rPr lang="en-US" sz="1200" dirty="0">
                <a:latin typeface="Times New Roman" panose="02020603050405020304" pitchFamily="18" charset="0"/>
                <a:cs typeface="Times New Roman" panose="02020603050405020304" pitchFamily="18" charset="0"/>
              </a:rPr>
              <a:t>Supplemental Figure S1.  Effect of Selinexor on radiation-induced apoptosis. Selinexor (1µM) or vehicle was added to NSC11 (left) or 0923 (right) cultures 1h prior to irradiation (5Gy) and cells collected for analysis 24h later. Cells undergoing apoptosis were quantified according to annexin V staining (Annexin V Apoptosis Detection Kit, BD Biosciences). Briefly, cells were resuspended in 1x Annexin V Binding Buffer and incubated with Annexin V-Cy5 antibody in the dark at room temperature for each treatment condition. Hoechst 33258 was added for live/dead discrimination, and samples were analyzed by flow cytometry (BD LSR </a:t>
            </a:r>
            <a:r>
              <a:rPr lang="en-US" sz="1200" dirty="0" err="1">
                <a:latin typeface="Times New Roman" panose="02020603050405020304" pitchFamily="18" charset="0"/>
                <a:cs typeface="Times New Roman" panose="02020603050405020304" pitchFamily="18" charset="0"/>
              </a:rPr>
              <a:t>Fortessa</a:t>
            </a:r>
            <a:r>
              <a:rPr lang="en-US" sz="1200" dirty="0">
                <a:latin typeface="Times New Roman" panose="02020603050405020304" pitchFamily="18" charset="0"/>
                <a:cs typeface="Times New Roman" panose="02020603050405020304" pitchFamily="18" charset="0"/>
              </a:rPr>
              <a:t>).  Data presented are the mean </a:t>
            </a:r>
            <a:r>
              <a:rPr lang="en-US" sz="1200" u="sng" dirty="0">
                <a:latin typeface="Times New Roman" panose="02020603050405020304" pitchFamily="18" charset="0"/>
                <a:cs typeface="Times New Roman" panose="02020603050405020304" pitchFamily="18" charset="0"/>
              </a:rPr>
              <a:t>+</a:t>
            </a:r>
            <a:r>
              <a:rPr lang="en-US" sz="1200" dirty="0">
                <a:latin typeface="Times New Roman" panose="02020603050405020304" pitchFamily="18" charset="0"/>
                <a:cs typeface="Times New Roman" panose="02020603050405020304" pitchFamily="18" charset="0"/>
              </a:rPr>
              <a:t> SEM of 3 independent experiments.</a:t>
            </a:r>
          </a:p>
        </p:txBody>
      </p:sp>
    </p:spTree>
    <p:extLst>
      <p:ext uri="{BB962C8B-B14F-4D97-AF65-F5344CB8AC3E}">
        <p14:creationId xmlns:p14="http://schemas.microsoft.com/office/powerpoint/2010/main" val="7441587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130</Words>
  <Application>Microsoft Office PowerPoint</Application>
  <PresentationFormat>Widescreen</PresentationFormat>
  <Paragraphs>2</Paragraphs>
  <Slides>1</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7" baseType="lpstr">
      <vt:lpstr>Arial</vt:lpstr>
      <vt:lpstr>Calibri</vt:lpstr>
      <vt:lpstr>Calibri Light</vt:lpstr>
      <vt:lpstr>Times New Roman</vt:lpstr>
      <vt:lpstr>Office Theme</vt:lpstr>
      <vt:lpstr>SPW 12.0 Graph</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Tofilon, Philip (NIH/NCI) [E]</dc:creator>
  <cp:lastModifiedBy>Tofilon, Philip (NIH/NCI) [E]</cp:lastModifiedBy>
  <cp:revision>1</cp:revision>
  <dcterms:created xsi:type="dcterms:W3CDTF">2018-02-16T16:25:37Z</dcterms:created>
  <dcterms:modified xsi:type="dcterms:W3CDTF">2018-02-16T16:25:59Z</dcterms:modified>
</cp:coreProperties>
</file>