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017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39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51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4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9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0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12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68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812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45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6C7FF-722A-499E-B3C4-C0652E9A83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07EC6-8DFF-42E1-BFA0-4DDCAFA7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3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lk-1_ HE x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990600"/>
            <a:ext cx="2914650" cy="2286000"/>
          </a:xfrm>
          <a:prstGeom prst="rect">
            <a:avLst/>
          </a:prstGeom>
        </p:spPr>
      </p:pic>
      <p:pic>
        <p:nvPicPr>
          <p:cNvPr id="5" name="Picture 4" descr="polk-1_ HE x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990600"/>
            <a:ext cx="2914650" cy="2286000"/>
          </a:xfrm>
          <a:prstGeom prst="rect">
            <a:avLst/>
          </a:prstGeom>
        </p:spPr>
      </p:pic>
      <p:pic>
        <p:nvPicPr>
          <p:cNvPr id="6" name="Picture 5" descr="Polk J-B_ CD3 x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990600"/>
            <a:ext cx="2914650" cy="2286000"/>
          </a:xfrm>
          <a:prstGeom prst="rect">
            <a:avLst/>
          </a:prstGeom>
        </p:spPr>
      </p:pic>
      <p:pic>
        <p:nvPicPr>
          <p:cNvPr id="7" name="Picture 6" descr="Polk J-B_ CD4 x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3352800"/>
            <a:ext cx="2914650" cy="2286000"/>
          </a:xfrm>
          <a:prstGeom prst="rect">
            <a:avLst/>
          </a:prstGeom>
        </p:spPr>
      </p:pic>
      <p:pic>
        <p:nvPicPr>
          <p:cNvPr id="8" name="Picture 7" descr="Polk J-B_ CD7 x2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24200" y="3352800"/>
            <a:ext cx="2914650" cy="2286000"/>
          </a:xfrm>
          <a:prstGeom prst="rect">
            <a:avLst/>
          </a:prstGeom>
        </p:spPr>
      </p:pic>
      <p:pic>
        <p:nvPicPr>
          <p:cNvPr id="9" name="Picture 8" descr="Polk J-B_ CD8 x2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0" y="3352800"/>
            <a:ext cx="2914650" cy="228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00" y="990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CD3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3352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CD4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3352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CD7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0" y="3352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CD8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10022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H&amp;E 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124200" y="1002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H&amp;E 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490835"/>
            <a:ext cx="2297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746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Sanchez, James</dc:creator>
  <cp:lastModifiedBy>Querfeld, Christiane</cp:lastModifiedBy>
  <cp:revision>3</cp:revision>
  <dcterms:created xsi:type="dcterms:W3CDTF">2018-04-13T22:40:12Z</dcterms:created>
  <dcterms:modified xsi:type="dcterms:W3CDTF">2018-05-22T22:21:44Z</dcterms:modified>
</cp:coreProperties>
</file>