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52" userDrawn="1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008" autoAdjust="0"/>
  </p:normalViewPr>
  <p:slideViewPr>
    <p:cSldViewPr snapToGrid="0" snapToObjects="1">
      <p:cViewPr varScale="1">
        <p:scale>
          <a:sx n="77" d="100"/>
          <a:sy n="77" d="100"/>
        </p:scale>
        <p:origin x="1988" y="68"/>
      </p:cViewPr>
      <p:guideLst>
        <p:guide pos="552"/>
        <p:guide orient="horz" pos="21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6291A-A76A-0F48-B905-79466DEC43D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1B29E-0A48-C743-A0B3-5744B2A4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B1615-D6D7-344A-A33B-58C5D82F5A58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D8510-0B06-D442-B16A-D3F7DF33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892" t="19965"/>
          <a:stretch/>
        </p:blipFill>
        <p:spPr>
          <a:xfrm>
            <a:off x="-9492" y="532014"/>
            <a:ext cx="3079444" cy="22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2448" y="462802"/>
            <a:ext cx="2438100" cy="2194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22" y="3679756"/>
            <a:ext cx="2433417" cy="2194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2448" y="3635141"/>
            <a:ext cx="2438100" cy="2194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522" y="532014"/>
            <a:ext cx="43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4343" y="532014"/>
            <a:ext cx="43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4343" y="3218091"/>
            <a:ext cx="43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559" y="3218091"/>
            <a:ext cx="43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944" y="6442829"/>
            <a:ext cx="3693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S1: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Bhanvadia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r="4306"/>
          <a:stretch/>
        </p:blipFill>
        <p:spPr>
          <a:xfrm>
            <a:off x="6377727" y="898315"/>
            <a:ext cx="2286000" cy="26030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33587" y="5320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8761" y="3750105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2859" y="4165024"/>
            <a:ext cx="2743200" cy="184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3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Pomona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8-23-16</dc:title>
  <dc:creator>Raj Bhanvadia</dc:creator>
  <cp:lastModifiedBy>Vander Griend, Donald [BSD] - SUR</cp:lastModifiedBy>
  <cp:revision>12</cp:revision>
  <dcterms:created xsi:type="dcterms:W3CDTF">2017-07-13T17:09:34Z</dcterms:created>
  <dcterms:modified xsi:type="dcterms:W3CDTF">2018-03-23T16:12:35Z</dcterms:modified>
</cp:coreProperties>
</file>