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6858000" cy="9144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5" autoAdjust="0"/>
  </p:normalViewPr>
  <p:slideViewPr>
    <p:cSldViewPr>
      <p:cViewPr>
        <p:scale>
          <a:sx n="100" d="100"/>
          <a:sy n="100" d="100"/>
        </p:scale>
        <p:origin x="-1662" y="4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79374-C4F2-4D21-8542-5319BC1501C2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79760-5482-48B5-B988-D9B268BF999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0962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86D0-DF94-4D92-90B7-FC2AAF64C6DA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0A743-5C70-424C-A408-41389B7E12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5196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7"/>
            <a:ext cx="1543050" cy="780203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0" cy="780203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E6A87-0027-48A1-981F-AFB867666033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E6351-A5DD-419E-951F-FB612A616C1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1302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6CBAB-F3C8-43CD-BC3A-E0149F841084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7B27E-FE47-4611-94DB-A8F83A8860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48350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BC56-1148-4587-AB9B-C3A57CD564AA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A60B2-5E28-404F-B2F7-6CBB7B60C93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734758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ED65B-1FB9-4017-A684-71A37A5C4FA8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86ECD-44AD-4206-869A-A700C920DC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8823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1F071-F7C2-476C-AA20-F592E332C9B5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0AC3-03D1-45F8-BFB6-A0291C3C86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17748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65E25-B2EA-4F13-81B6-12E941108678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125BE-B193-4E4B-A765-18F96C7917B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0768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7AFC6-1B3D-40D6-B9F5-6983C0895CF5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316A-A204-42B0-AD15-9CA5CC2B46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8820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A633F-4004-4504-919A-EBC6BA72BDEB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0F21-9861-40B7-81FC-3ED3164FDC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63031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AA905-84A0-41EC-9FED-8CA86BC55D92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1D079-7A79-4128-802C-3771AA99FA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9714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4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6FA1FD-9613-4947-8676-8A884AD96A90}" type="datetimeFigureOut">
              <a:rPr lang="ja-JP" altLang="en-US"/>
              <a:pPr>
                <a:defRPr/>
              </a:pPr>
              <a:t>2018/7/18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FC0FF6-ADBB-47DD-9A6D-71E19F02C9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S2 Fig</a:t>
            </a:r>
            <a:endParaRPr lang="en-US" dirty="0"/>
          </a:p>
        </p:txBody>
      </p:sp>
      <p:grpSp>
        <p:nvGrpSpPr>
          <p:cNvPr id="91" name="Group 90"/>
          <p:cNvGrpSpPr/>
          <p:nvPr/>
        </p:nvGrpSpPr>
        <p:grpSpPr>
          <a:xfrm>
            <a:off x="1328228" y="1710173"/>
            <a:ext cx="3539243" cy="4606514"/>
            <a:chOff x="1328228" y="1710173"/>
            <a:chExt cx="3539243" cy="4606514"/>
          </a:xfrm>
        </p:grpSpPr>
        <p:sp>
          <p:nvSpPr>
            <p:cNvPr id="3" name="Rectangle 90"/>
            <p:cNvSpPr>
              <a:spLocks noChangeArrowheads="1"/>
            </p:cNvSpPr>
            <p:nvPr/>
          </p:nvSpPr>
          <p:spPr bwMode="auto">
            <a:xfrm>
              <a:off x="3172852" y="1710173"/>
              <a:ext cx="4873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800" b="1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</a:rPr>
                <a:t>PRA</a:t>
              </a:r>
              <a:endParaRPr kumimoji="1" lang="ja-JP" altLang="ja-JP" sz="1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4" name="Rectangle 104"/>
            <p:cNvSpPr>
              <a:spLocks noChangeArrowheads="1"/>
            </p:cNvSpPr>
            <p:nvPr/>
          </p:nvSpPr>
          <p:spPr bwMode="auto">
            <a:xfrm>
              <a:off x="2139332" y="2691258"/>
              <a:ext cx="9525" cy="2981325"/>
            </a:xfrm>
            <a:prstGeom prst="rect">
              <a:avLst/>
            </a:pr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105"/>
            <p:cNvSpPr>
              <a:spLocks noEditPoints="1"/>
            </p:cNvSpPr>
            <p:nvPr/>
          </p:nvSpPr>
          <p:spPr bwMode="auto">
            <a:xfrm>
              <a:off x="2077418" y="2686495"/>
              <a:ext cx="66675" cy="2990850"/>
            </a:xfrm>
            <a:custGeom>
              <a:avLst/>
              <a:gdLst/>
              <a:ahLst/>
              <a:cxnLst>
                <a:cxn ang="0">
                  <a:pos x="0" y="1878"/>
                </a:cxn>
                <a:cxn ang="0">
                  <a:pos x="42" y="1878"/>
                </a:cxn>
                <a:cxn ang="0">
                  <a:pos x="42" y="1884"/>
                </a:cxn>
                <a:cxn ang="0">
                  <a:pos x="0" y="1884"/>
                </a:cxn>
                <a:cxn ang="0">
                  <a:pos x="0" y="1878"/>
                </a:cxn>
                <a:cxn ang="0">
                  <a:pos x="0" y="1644"/>
                </a:cxn>
                <a:cxn ang="0">
                  <a:pos x="42" y="1644"/>
                </a:cxn>
                <a:cxn ang="0">
                  <a:pos x="42" y="1650"/>
                </a:cxn>
                <a:cxn ang="0">
                  <a:pos x="0" y="1650"/>
                </a:cxn>
                <a:cxn ang="0">
                  <a:pos x="0" y="1644"/>
                </a:cxn>
                <a:cxn ang="0">
                  <a:pos x="0" y="1410"/>
                </a:cxn>
                <a:cxn ang="0">
                  <a:pos x="42" y="1410"/>
                </a:cxn>
                <a:cxn ang="0">
                  <a:pos x="42" y="1416"/>
                </a:cxn>
                <a:cxn ang="0">
                  <a:pos x="0" y="1416"/>
                </a:cxn>
                <a:cxn ang="0">
                  <a:pos x="0" y="1410"/>
                </a:cxn>
                <a:cxn ang="0">
                  <a:pos x="0" y="1176"/>
                </a:cxn>
                <a:cxn ang="0">
                  <a:pos x="42" y="1176"/>
                </a:cxn>
                <a:cxn ang="0">
                  <a:pos x="42" y="1182"/>
                </a:cxn>
                <a:cxn ang="0">
                  <a:pos x="0" y="1182"/>
                </a:cxn>
                <a:cxn ang="0">
                  <a:pos x="0" y="1176"/>
                </a:cxn>
                <a:cxn ang="0">
                  <a:pos x="0" y="942"/>
                </a:cxn>
                <a:cxn ang="0">
                  <a:pos x="42" y="942"/>
                </a:cxn>
                <a:cxn ang="0">
                  <a:pos x="42" y="948"/>
                </a:cxn>
                <a:cxn ang="0">
                  <a:pos x="0" y="948"/>
                </a:cxn>
                <a:cxn ang="0">
                  <a:pos x="0" y="942"/>
                </a:cxn>
                <a:cxn ang="0">
                  <a:pos x="0" y="702"/>
                </a:cxn>
                <a:cxn ang="0">
                  <a:pos x="42" y="702"/>
                </a:cxn>
                <a:cxn ang="0">
                  <a:pos x="42" y="708"/>
                </a:cxn>
                <a:cxn ang="0">
                  <a:pos x="0" y="708"/>
                </a:cxn>
                <a:cxn ang="0">
                  <a:pos x="0" y="702"/>
                </a:cxn>
                <a:cxn ang="0">
                  <a:pos x="0" y="468"/>
                </a:cxn>
                <a:cxn ang="0">
                  <a:pos x="42" y="468"/>
                </a:cxn>
                <a:cxn ang="0">
                  <a:pos x="42" y="474"/>
                </a:cxn>
                <a:cxn ang="0">
                  <a:pos x="0" y="474"/>
                </a:cxn>
                <a:cxn ang="0">
                  <a:pos x="0" y="468"/>
                </a:cxn>
                <a:cxn ang="0">
                  <a:pos x="0" y="234"/>
                </a:cxn>
                <a:cxn ang="0">
                  <a:pos x="42" y="234"/>
                </a:cxn>
                <a:cxn ang="0">
                  <a:pos x="42" y="240"/>
                </a:cxn>
                <a:cxn ang="0">
                  <a:pos x="0" y="240"/>
                </a:cxn>
                <a:cxn ang="0">
                  <a:pos x="0" y="234"/>
                </a:cxn>
                <a:cxn ang="0">
                  <a:pos x="0" y="0"/>
                </a:cxn>
                <a:cxn ang="0">
                  <a:pos x="42" y="0"/>
                </a:cxn>
                <a:cxn ang="0">
                  <a:pos x="42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42" h="1884">
                  <a:moveTo>
                    <a:pt x="0" y="1878"/>
                  </a:moveTo>
                  <a:lnTo>
                    <a:pt x="42" y="1878"/>
                  </a:lnTo>
                  <a:lnTo>
                    <a:pt x="42" y="1884"/>
                  </a:lnTo>
                  <a:lnTo>
                    <a:pt x="0" y="1884"/>
                  </a:lnTo>
                  <a:lnTo>
                    <a:pt x="0" y="1878"/>
                  </a:lnTo>
                  <a:close/>
                  <a:moveTo>
                    <a:pt x="0" y="1644"/>
                  </a:moveTo>
                  <a:lnTo>
                    <a:pt x="42" y="1644"/>
                  </a:lnTo>
                  <a:lnTo>
                    <a:pt x="42" y="1650"/>
                  </a:lnTo>
                  <a:lnTo>
                    <a:pt x="0" y="1650"/>
                  </a:lnTo>
                  <a:lnTo>
                    <a:pt x="0" y="1644"/>
                  </a:lnTo>
                  <a:close/>
                  <a:moveTo>
                    <a:pt x="0" y="1410"/>
                  </a:moveTo>
                  <a:lnTo>
                    <a:pt x="42" y="1410"/>
                  </a:lnTo>
                  <a:lnTo>
                    <a:pt x="42" y="1416"/>
                  </a:lnTo>
                  <a:lnTo>
                    <a:pt x="0" y="1416"/>
                  </a:lnTo>
                  <a:lnTo>
                    <a:pt x="0" y="1410"/>
                  </a:lnTo>
                  <a:close/>
                  <a:moveTo>
                    <a:pt x="0" y="1176"/>
                  </a:moveTo>
                  <a:lnTo>
                    <a:pt x="42" y="1176"/>
                  </a:lnTo>
                  <a:lnTo>
                    <a:pt x="42" y="1182"/>
                  </a:lnTo>
                  <a:lnTo>
                    <a:pt x="0" y="1182"/>
                  </a:lnTo>
                  <a:lnTo>
                    <a:pt x="0" y="1176"/>
                  </a:lnTo>
                  <a:close/>
                  <a:moveTo>
                    <a:pt x="0" y="942"/>
                  </a:moveTo>
                  <a:lnTo>
                    <a:pt x="42" y="942"/>
                  </a:lnTo>
                  <a:lnTo>
                    <a:pt x="42" y="948"/>
                  </a:lnTo>
                  <a:lnTo>
                    <a:pt x="0" y="948"/>
                  </a:lnTo>
                  <a:lnTo>
                    <a:pt x="0" y="942"/>
                  </a:lnTo>
                  <a:close/>
                  <a:moveTo>
                    <a:pt x="0" y="702"/>
                  </a:moveTo>
                  <a:lnTo>
                    <a:pt x="42" y="702"/>
                  </a:lnTo>
                  <a:lnTo>
                    <a:pt x="42" y="708"/>
                  </a:lnTo>
                  <a:lnTo>
                    <a:pt x="0" y="708"/>
                  </a:lnTo>
                  <a:lnTo>
                    <a:pt x="0" y="702"/>
                  </a:lnTo>
                  <a:close/>
                  <a:moveTo>
                    <a:pt x="0" y="468"/>
                  </a:moveTo>
                  <a:lnTo>
                    <a:pt x="42" y="468"/>
                  </a:lnTo>
                  <a:lnTo>
                    <a:pt x="42" y="474"/>
                  </a:lnTo>
                  <a:lnTo>
                    <a:pt x="0" y="474"/>
                  </a:lnTo>
                  <a:lnTo>
                    <a:pt x="0" y="468"/>
                  </a:lnTo>
                  <a:close/>
                  <a:moveTo>
                    <a:pt x="0" y="234"/>
                  </a:moveTo>
                  <a:lnTo>
                    <a:pt x="42" y="234"/>
                  </a:lnTo>
                  <a:lnTo>
                    <a:pt x="42" y="240"/>
                  </a:lnTo>
                  <a:lnTo>
                    <a:pt x="0" y="240"/>
                  </a:lnTo>
                  <a:lnTo>
                    <a:pt x="0" y="234"/>
                  </a:lnTo>
                  <a:close/>
                  <a:moveTo>
                    <a:pt x="0" y="0"/>
                  </a:moveTo>
                  <a:lnTo>
                    <a:pt x="42" y="0"/>
                  </a:lnTo>
                  <a:lnTo>
                    <a:pt x="42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Rectangle 106"/>
            <p:cNvSpPr>
              <a:spLocks noChangeArrowheads="1"/>
            </p:cNvSpPr>
            <p:nvPr/>
          </p:nvSpPr>
          <p:spPr bwMode="auto">
            <a:xfrm>
              <a:off x="2144095" y="5667822"/>
              <a:ext cx="2619375" cy="9525"/>
            </a:xfrm>
            <a:prstGeom prst="rect">
              <a:avLst/>
            </a:pr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108"/>
            <p:cNvSpPr>
              <a:spLocks noEditPoints="1"/>
            </p:cNvSpPr>
            <p:nvPr/>
          </p:nvSpPr>
          <p:spPr bwMode="auto">
            <a:xfrm>
              <a:off x="2334594" y="2986533"/>
              <a:ext cx="57151" cy="828675"/>
            </a:xfrm>
            <a:custGeom>
              <a:avLst/>
              <a:gdLst/>
              <a:ahLst/>
              <a:cxnLst>
                <a:cxn ang="0">
                  <a:pos x="18" y="522"/>
                </a:cxn>
                <a:cxn ang="0">
                  <a:pos x="18" y="522"/>
                </a:cxn>
                <a:cxn ang="0">
                  <a:pos x="18" y="0"/>
                </a:cxn>
                <a:cxn ang="0">
                  <a:pos x="18" y="522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0" y="0"/>
                </a:cxn>
              </a:cxnLst>
              <a:rect l="0" t="0" r="r" b="b"/>
              <a:pathLst>
                <a:path w="36" h="522">
                  <a:moveTo>
                    <a:pt x="18" y="522"/>
                  </a:moveTo>
                  <a:lnTo>
                    <a:pt x="18" y="522"/>
                  </a:lnTo>
                  <a:lnTo>
                    <a:pt x="18" y="0"/>
                  </a:lnTo>
                  <a:lnTo>
                    <a:pt x="18" y="522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09"/>
            <p:cNvSpPr>
              <a:spLocks noEditPoints="1"/>
            </p:cNvSpPr>
            <p:nvPr/>
          </p:nvSpPr>
          <p:spPr bwMode="auto">
            <a:xfrm>
              <a:off x="2334594" y="2981771"/>
              <a:ext cx="57151" cy="833438"/>
            </a:xfrm>
            <a:custGeom>
              <a:avLst/>
              <a:gdLst/>
              <a:ahLst/>
              <a:cxnLst>
                <a:cxn ang="0">
                  <a:pos x="15" y="525"/>
                </a:cxn>
                <a:cxn ang="0">
                  <a:pos x="15" y="3"/>
                </a:cxn>
                <a:cxn ang="0">
                  <a:pos x="21" y="3"/>
                </a:cxn>
                <a:cxn ang="0">
                  <a:pos x="21" y="525"/>
                </a:cxn>
                <a:cxn ang="0">
                  <a:pos x="15" y="525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36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36" h="525">
                  <a:moveTo>
                    <a:pt x="15" y="525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525"/>
                  </a:lnTo>
                  <a:lnTo>
                    <a:pt x="15" y="525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10"/>
            <p:cNvSpPr>
              <a:spLocks noEditPoints="1"/>
            </p:cNvSpPr>
            <p:nvPr/>
          </p:nvSpPr>
          <p:spPr bwMode="auto">
            <a:xfrm>
              <a:off x="4734894" y="2996057"/>
              <a:ext cx="57151" cy="819150"/>
            </a:xfrm>
            <a:custGeom>
              <a:avLst/>
              <a:gdLst/>
              <a:ahLst/>
              <a:cxnLst>
                <a:cxn ang="0">
                  <a:pos x="18" y="516"/>
                </a:cxn>
                <a:cxn ang="0">
                  <a:pos x="18" y="516"/>
                </a:cxn>
                <a:cxn ang="0">
                  <a:pos x="18" y="0"/>
                </a:cxn>
                <a:cxn ang="0">
                  <a:pos x="18" y="516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0" y="0"/>
                </a:cxn>
              </a:cxnLst>
              <a:rect l="0" t="0" r="r" b="b"/>
              <a:pathLst>
                <a:path w="36" h="516">
                  <a:moveTo>
                    <a:pt x="18" y="516"/>
                  </a:moveTo>
                  <a:lnTo>
                    <a:pt x="18" y="516"/>
                  </a:lnTo>
                  <a:lnTo>
                    <a:pt x="18" y="0"/>
                  </a:lnTo>
                  <a:lnTo>
                    <a:pt x="18" y="516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1"/>
            <p:cNvSpPr>
              <a:spLocks noEditPoints="1"/>
            </p:cNvSpPr>
            <p:nvPr/>
          </p:nvSpPr>
          <p:spPr bwMode="auto">
            <a:xfrm>
              <a:off x="4734894" y="2991297"/>
              <a:ext cx="57151" cy="823913"/>
            </a:xfrm>
            <a:custGeom>
              <a:avLst/>
              <a:gdLst/>
              <a:ahLst/>
              <a:cxnLst>
                <a:cxn ang="0">
                  <a:pos x="15" y="519"/>
                </a:cxn>
                <a:cxn ang="0">
                  <a:pos x="15" y="3"/>
                </a:cxn>
                <a:cxn ang="0">
                  <a:pos x="21" y="3"/>
                </a:cxn>
                <a:cxn ang="0">
                  <a:pos x="21" y="519"/>
                </a:cxn>
                <a:cxn ang="0">
                  <a:pos x="15" y="519"/>
                </a:cxn>
                <a:cxn ang="0">
                  <a:pos x="0" y="0"/>
                </a:cxn>
                <a:cxn ang="0">
                  <a:pos x="36" y="0"/>
                </a:cxn>
                <a:cxn ang="0">
                  <a:pos x="36" y="6"/>
                </a:cxn>
                <a:cxn ang="0">
                  <a:pos x="0" y="6"/>
                </a:cxn>
                <a:cxn ang="0">
                  <a:pos x="0" y="0"/>
                </a:cxn>
              </a:cxnLst>
              <a:rect l="0" t="0" r="r" b="b"/>
              <a:pathLst>
                <a:path w="36" h="519">
                  <a:moveTo>
                    <a:pt x="15" y="519"/>
                  </a:moveTo>
                  <a:lnTo>
                    <a:pt x="15" y="3"/>
                  </a:lnTo>
                  <a:lnTo>
                    <a:pt x="21" y="3"/>
                  </a:lnTo>
                  <a:lnTo>
                    <a:pt x="21" y="519"/>
                  </a:lnTo>
                  <a:lnTo>
                    <a:pt x="15" y="519"/>
                  </a:lnTo>
                  <a:close/>
                  <a:moveTo>
                    <a:pt x="0" y="0"/>
                  </a:moveTo>
                  <a:lnTo>
                    <a:pt x="36" y="0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2"/>
            <p:cNvSpPr>
              <a:spLocks noEditPoints="1"/>
            </p:cNvSpPr>
            <p:nvPr/>
          </p:nvSpPr>
          <p:spPr bwMode="auto">
            <a:xfrm>
              <a:off x="2334594" y="3986658"/>
              <a:ext cx="57151" cy="733425"/>
            </a:xfrm>
            <a:custGeom>
              <a:avLst/>
              <a:gdLst/>
              <a:ahLst/>
              <a:cxnLst>
                <a:cxn ang="0">
                  <a:pos x="18" y="46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462"/>
                </a:cxn>
                <a:cxn ang="0">
                  <a:pos x="0" y="462"/>
                </a:cxn>
                <a:cxn ang="0">
                  <a:pos x="36" y="462"/>
                </a:cxn>
                <a:cxn ang="0">
                  <a:pos x="0" y="462"/>
                </a:cxn>
              </a:cxnLst>
              <a:rect l="0" t="0" r="r" b="b"/>
              <a:pathLst>
                <a:path w="36" h="462">
                  <a:moveTo>
                    <a:pt x="18" y="462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462"/>
                  </a:lnTo>
                  <a:close/>
                  <a:moveTo>
                    <a:pt x="0" y="462"/>
                  </a:moveTo>
                  <a:lnTo>
                    <a:pt x="36" y="462"/>
                  </a:lnTo>
                  <a:lnTo>
                    <a:pt x="0" y="4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3"/>
            <p:cNvSpPr>
              <a:spLocks noEditPoints="1"/>
            </p:cNvSpPr>
            <p:nvPr/>
          </p:nvSpPr>
          <p:spPr bwMode="auto">
            <a:xfrm>
              <a:off x="2334594" y="3986657"/>
              <a:ext cx="57151" cy="738188"/>
            </a:xfrm>
            <a:custGeom>
              <a:avLst/>
              <a:gdLst/>
              <a:ahLst/>
              <a:cxnLst>
                <a:cxn ang="0">
                  <a:pos x="15" y="462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462"/>
                </a:cxn>
                <a:cxn ang="0">
                  <a:pos x="15" y="462"/>
                </a:cxn>
                <a:cxn ang="0">
                  <a:pos x="0" y="459"/>
                </a:cxn>
                <a:cxn ang="0">
                  <a:pos x="36" y="459"/>
                </a:cxn>
                <a:cxn ang="0">
                  <a:pos x="36" y="465"/>
                </a:cxn>
                <a:cxn ang="0">
                  <a:pos x="0" y="465"/>
                </a:cxn>
                <a:cxn ang="0">
                  <a:pos x="0" y="459"/>
                </a:cxn>
              </a:cxnLst>
              <a:rect l="0" t="0" r="r" b="b"/>
              <a:pathLst>
                <a:path w="36" h="465">
                  <a:moveTo>
                    <a:pt x="15" y="462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462"/>
                  </a:lnTo>
                  <a:lnTo>
                    <a:pt x="15" y="462"/>
                  </a:lnTo>
                  <a:close/>
                  <a:moveTo>
                    <a:pt x="0" y="459"/>
                  </a:moveTo>
                  <a:lnTo>
                    <a:pt x="36" y="459"/>
                  </a:lnTo>
                  <a:lnTo>
                    <a:pt x="36" y="465"/>
                  </a:lnTo>
                  <a:lnTo>
                    <a:pt x="0" y="465"/>
                  </a:lnTo>
                  <a:lnTo>
                    <a:pt x="0" y="45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4"/>
            <p:cNvSpPr>
              <a:spLocks noEditPoints="1"/>
            </p:cNvSpPr>
            <p:nvPr/>
          </p:nvSpPr>
          <p:spPr bwMode="auto">
            <a:xfrm>
              <a:off x="4734894" y="4005708"/>
              <a:ext cx="57151" cy="1076325"/>
            </a:xfrm>
            <a:custGeom>
              <a:avLst/>
              <a:gdLst/>
              <a:ahLst/>
              <a:cxnLst>
                <a:cxn ang="0">
                  <a:pos x="18" y="678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678"/>
                </a:cxn>
                <a:cxn ang="0">
                  <a:pos x="0" y="678"/>
                </a:cxn>
                <a:cxn ang="0">
                  <a:pos x="36" y="678"/>
                </a:cxn>
                <a:cxn ang="0">
                  <a:pos x="0" y="678"/>
                </a:cxn>
              </a:cxnLst>
              <a:rect l="0" t="0" r="r" b="b"/>
              <a:pathLst>
                <a:path w="36" h="678">
                  <a:moveTo>
                    <a:pt x="18" y="678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678"/>
                  </a:lnTo>
                  <a:close/>
                  <a:moveTo>
                    <a:pt x="0" y="678"/>
                  </a:moveTo>
                  <a:lnTo>
                    <a:pt x="36" y="678"/>
                  </a:lnTo>
                  <a:lnTo>
                    <a:pt x="0" y="6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5"/>
            <p:cNvSpPr>
              <a:spLocks noEditPoints="1"/>
            </p:cNvSpPr>
            <p:nvPr/>
          </p:nvSpPr>
          <p:spPr bwMode="auto">
            <a:xfrm>
              <a:off x="4734894" y="4005707"/>
              <a:ext cx="57151" cy="1081088"/>
            </a:xfrm>
            <a:custGeom>
              <a:avLst/>
              <a:gdLst/>
              <a:ahLst/>
              <a:cxnLst>
                <a:cxn ang="0">
                  <a:pos x="15" y="678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678"/>
                </a:cxn>
                <a:cxn ang="0">
                  <a:pos x="15" y="678"/>
                </a:cxn>
                <a:cxn ang="0">
                  <a:pos x="0" y="675"/>
                </a:cxn>
                <a:cxn ang="0">
                  <a:pos x="36" y="675"/>
                </a:cxn>
                <a:cxn ang="0">
                  <a:pos x="36" y="681"/>
                </a:cxn>
                <a:cxn ang="0">
                  <a:pos x="0" y="681"/>
                </a:cxn>
                <a:cxn ang="0">
                  <a:pos x="0" y="675"/>
                </a:cxn>
              </a:cxnLst>
              <a:rect l="0" t="0" r="r" b="b"/>
              <a:pathLst>
                <a:path w="36" h="681">
                  <a:moveTo>
                    <a:pt x="15" y="678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678"/>
                  </a:lnTo>
                  <a:lnTo>
                    <a:pt x="15" y="678"/>
                  </a:lnTo>
                  <a:close/>
                  <a:moveTo>
                    <a:pt x="0" y="675"/>
                  </a:moveTo>
                  <a:lnTo>
                    <a:pt x="36" y="675"/>
                  </a:lnTo>
                  <a:lnTo>
                    <a:pt x="36" y="681"/>
                  </a:lnTo>
                  <a:lnTo>
                    <a:pt x="0" y="681"/>
                  </a:lnTo>
                  <a:lnTo>
                    <a:pt x="0" y="67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16"/>
            <p:cNvSpPr>
              <a:spLocks noEditPoints="1"/>
            </p:cNvSpPr>
            <p:nvPr/>
          </p:nvSpPr>
          <p:spPr bwMode="auto">
            <a:xfrm>
              <a:off x="2334594" y="4824857"/>
              <a:ext cx="57151" cy="304800"/>
            </a:xfrm>
            <a:custGeom>
              <a:avLst/>
              <a:gdLst/>
              <a:ahLst/>
              <a:cxnLst>
                <a:cxn ang="0">
                  <a:pos x="18" y="192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192"/>
                </a:cxn>
                <a:cxn ang="0">
                  <a:pos x="0" y="192"/>
                </a:cxn>
                <a:cxn ang="0">
                  <a:pos x="36" y="192"/>
                </a:cxn>
                <a:cxn ang="0">
                  <a:pos x="0" y="192"/>
                </a:cxn>
              </a:cxnLst>
              <a:rect l="0" t="0" r="r" b="b"/>
              <a:pathLst>
                <a:path w="36" h="192">
                  <a:moveTo>
                    <a:pt x="18" y="192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192"/>
                  </a:lnTo>
                  <a:close/>
                  <a:moveTo>
                    <a:pt x="0" y="192"/>
                  </a:moveTo>
                  <a:lnTo>
                    <a:pt x="36" y="192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17"/>
            <p:cNvSpPr>
              <a:spLocks noEditPoints="1"/>
            </p:cNvSpPr>
            <p:nvPr/>
          </p:nvSpPr>
          <p:spPr bwMode="auto">
            <a:xfrm>
              <a:off x="2334594" y="4824859"/>
              <a:ext cx="57151" cy="309563"/>
            </a:xfrm>
            <a:custGeom>
              <a:avLst/>
              <a:gdLst/>
              <a:ahLst/>
              <a:cxnLst>
                <a:cxn ang="0">
                  <a:pos x="15" y="192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192"/>
                </a:cxn>
                <a:cxn ang="0">
                  <a:pos x="15" y="192"/>
                </a:cxn>
                <a:cxn ang="0">
                  <a:pos x="0" y="189"/>
                </a:cxn>
                <a:cxn ang="0">
                  <a:pos x="36" y="189"/>
                </a:cxn>
                <a:cxn ang="0">
                  <a:pos x="36" y="195"/>
                </a:cxn>
                <a:cxn ang="0">
                  <a:pos x="0" y="195"/>
                </a:cxn>
                <a:cxn ang="0">
                  <a:pos x="0" y="189"/>
                </a:cxn>
              </a:cxnLst>
              <a:rect l="0" t="0" r="r" b="b"/>
              <a:pathLst>
                <a:path w="36" h="195">
                  <a:moveTo>
                    <a:pt x="15" y="192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192"/>
                  </a:lnTo>
                  <a:lnTo>
                    <a:pt x="15" y="192"/>
                  </a:lnTo>
                  <a:close/>
                  <a:moveTo>
                    <a:pt x="0" y="189"/>
                  </a:moveTo>
                  <a:lnTo>
                    <a:pt x="36" y="189"/>
                  </a:lnTo>
                  <a:lnTo>
                    <a:pt x="36" y="195"/>
                  </a:lnTo>
                  <a:lnTo>
                    <a:pt x="0" y="195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18"/>
            <p:cNvSpPr>
              <a:spLocks noEditPoints="1"/>
            </p:cNvSpPr>
            <p:nvPr/>
          </p:nvSpPr>
          <p:spPr bwMode="auto">
            <a:xfrm>
              <a:off x="4734894" y="3862833"/>
              <a:ext cx="57151" cy="1057275"/>
            </a:xfrm>
            <a:custGeom>
              <a:avLst/>
              <a:gdLst/>
              <a:ahLst/>
              <a:cxnLst>
                <a:cxn ang="0">
                  <a:pos x="18" y="666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666"/>
                </a:cxn>
                <a:cxn ang="0">
                  <a:pos x="0" y="666"/>
                </a:cxn>
                <a:cxn ang="0">
                  <a:pos x="36" y="666"/>
                </a:cxn>
                <a:cxn ang="0">
                  <a:pos x="0" y="666"/>
                </a:cxn>
              </a:cxnLst>
              <a:rect l="0" t="0" r="r" b="b"/>
              <a:pathLst>
                <a:path w="36" h="666">
                  <a:moveTo>
                    <a:pt x="18" y="666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666"/>
                  </a:lnTo>
                  <a:close/>
                  <a:moveTo>
                    <a:pt x="0" y="666"/>
                  </a:moveTo>
                  <a:lnTo>
                    <a:pt x="36" y="666"/>
                  </a:lnTo>
                  <a:lnTo>
                    <a:pt x="0" y="6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9"/>
            <p:cNvSpPr>
              <a:spLocks noEditPoints="1"/>
            </p:cNvSpPr>
            <p:nvPr/>
          </p:nvSpPr>
          <p:spPr bwMode="auto">
            <a:xfrm>
              <a:off x="4734894" y="3862832"/>
              <a:ext cx="57151" cy="1062038"/>
            </a:xfrm>
            <a:custGeom>
              <a:avLst/>
              <a:gdLst/>
              <a:ahLst/>
              <a:cxnLst>
                <a:cxn ang="0">
                  <a:pos x="15" y="666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666"/>
                </a:cxn>
                <a:cxn ang="0">
                  <a:pos x="15" y="666"/>
                </a:cxn>
                <a:cxn ang="0">
                  <a:pos x="0" y="663"/>
                </a:cxn>
                <a:cxn ang="0">
                  <a:pos x="36" y="663"/>
                </a:cxn>
                <a:cxn ang="0">
                  <a:pos x="36" y="669"/>
                </a:cxn>
                <a:cxn ang="0">
                  <a:pos x="0" y="669"/>
                </a:cxn>
                <a:cxn ang="0">
                  <a:pos x="0" y="663"/>
                </a:cxn>
              </a:cxnLst>
              <a:rect l="0" t="0" r="r" b="b"/>
              <a:pathLst>
                <a:path w="36" h="669">
                  <a:moveTo>
                    <a:pt x="15" y="666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666"/>
                  </a:lnTo>
                  <a:lnTo>
                    <a:pt x="15" y="666"/>
                  </a:lnTo>
                  <a:close/>
                  <a:moveTo>
                    <a:pt x="0" y="663"/>
                  </a:moveTo>
                  <a:lnTo>
                    <a:pt x="36" y="663"/>
                  </a:lnTo>
                  <a:lnTo>
                    <a:pt x="36" y="669"/>
                  </a:lnTo>
                  <a:lnTo>
                    <a:pt x="0" y="669"/>
                  </a:lnTo>
                  <a:lnTo>
                    <a:pt x="0" y="663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0"/>
            <p:cNvSpPr>
              <a:spLocks noEditPoints="1"/>
            </p:cNvSpPr>
            <p:nvPr/>
          </p:nvSpPr>
          <p:spPr bwMode="auto">
            <a:xfrm>
              <a:off x="2334594" y="4739132"/>
              <a:ext cx="57151" cy="552450"/>
            </a:xfrm>
            <a:custGeom>
              <a:avLst/>
              <a:gdLst/>
              <a:ahLst/>
              <a:cxnLst>
                <a:cxn ang="0">
                  <a:pos x="18" y="348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348"/>
                </a:cxn>
                <a:cxn ang="0">
                  <a:pos x="0" y="348"/>
                </a:cxn>
                <a:cxn ang="0">
                  <a:pos x="36" y="348"/>
                </a:cxn>
                <a:cxn ang="0">
                  <a:pos x="0" y="348"/>
                </a:cxn>
              </a:cxnLst>
              <a:rect l="0" t="0" r="r" b="b"/>
              <a:pathLst>
                <a:path w="36" h="348">
                  <a:moveTo>
                    <a:pt x="18" y="348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348"/>
                  </a:lnTo>
                  <a:close/>
                  <a:moveTo>
                    <a:pt x="0" y="348"/>
                  </a:moveTo>
                  <a:lnTo>
                    <a:pt x="36" y="348"/>
                  </a:lnTo>
                  <a:lnTo>
                    <a:pt x="0" y="34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1"/>
            <p:cNvSpPr>
              <a:spLocks noEditPoints="1"/>
            </p:cNvSpPr>
            <p:nvPr/>
          </p:nvSpPr>
          <p:spPr bwMode="auto">
            <a:xfrm>
              <a:off x="2334594" y="4739134"/>
              <a:ext cx="57151" cy="557213"/>
            </a:xfrm>
            <a:custGeom>
              <a:avLst/>
              <a:gdLst/>
              <a:ahLst/>
              <a:cxnLst>
                <a:cxn ang="0">
                  <a:pos x="15" y="348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348"/>
                </a:cxn>
                <a:cxn ang="0">
                  <a:pos x="15" y="348"/>
                </a:cxn>
                <a:cxn ang="0">
                  <a:pos x="0" y="345"/>
                </a:cxn>
                <a:cxn ang="0">
                  <a:pos x="36" y="345"/>
                </a:cxn>
                <a:cxn ang="0">
                  <a:pos x="36" y="351"/>
                </a:cxn>
                <a:cxn ang="0">
                  <a:pos x="0" y="351"/>
                </a:cxn>
                <a:cxn ang="0">
                  <a:pos x="0" y="345"/>
                </a:cxn>
              </a:cxnLst>
              <a:rect l="0" t="0" r="r" b="b"/>
              <a:pathLst>
                <a:path w="36" h="351">
                  <a:moveTo>
                    <a:pt x="15" y="348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348"/>
                  </a:lnTo>
                  <a:lnTo>
                    <a:pt x="15" y="348"/>
                  </a:lnTo>
                  <a:close/>
                  <a:moveTo>
                    <a:pt x="0" y="345"/>
                  </a:moveTo>
                  <a:lnTo>
                    <a:pt x="36" y="345"/>
                  </a:lnTo>
                  <a:lnTo>
                    <a:pt x="36" y="351"/>
                  </a:lnTo>
                  <a:lnTo>
                    <a:pt x="0" y="351"/>
                  </a:lnTo>
                  <a:lnTo>
                    <a:pt x="0" y="345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2"/>
            <p:cNvSpPr>
              <a:spLocks noEditPoints="1"/>
            </p:cNvSpPr>
            <p:nvPr/>
          </p:nvSpPr>
          <p:spPr bwMode="auto">
            <a:xfrm>
              <a:off x="4734894" y="4434332"/>
              <a:ext cx="57151" cy="990600"/>
            </a:xfrm>
            <a:custGeom>
              <a:avLst/>
              <a:gdLst/>
              <a:ahLst/>
              <a:cxnLst>
                <a:cxn ang="0">
                  <a:pos x="18" y="62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624"/>
                </a:cxn>
                <a:cxn ang="0">
                  <a:pos x="0" y="624"/>
                </a:cxn>
                <a:cxn ang="0">
                  <a:pos x="36" y="624"/>
                </a:cxn>
                <a:cxn ang="0">
                  <a:pos x="0" y="624"/>
                </a:cxn>
              </a:cxnLst>
              <a:rect l="0" t="0" r="r" b="b"/>
              <a:pathLst>
                <a:path w="36" h="624">
                  <a:moveTo>
                    <a:pt x="18" y="624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624"/>
                  </a:lnTo>
                  <a:close/>
                  <a:moveTo>
                    <a:pt x="0" y="624"/>
                  </a:moveTo>
                  <a:lnTo>
                    <a:pt x="36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3"/>
            <p:cNvSpPr>
              <a:spLocks noEditPoints="1"/>
            </p:cNvSpPr>
            <p:nvPr/>
          </p:nvSpPr>
          <p:spPr bwMode="auto">
            <a:xfrm>
              <a:off x="4734894" y="4434334"/>
              <a:ext cx="57151" cy="995363"/>
            </a:xfrm>
            <a:custGeom>
              <a:avLst/>
              <a:gdLst/>
              <a:ahLst/>
              <a:cxnLst>
                <a:cxn ang="0">
                  <a:pos x="15" y="624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624"/>
                </a:cxn>
                <a:cxn ang="0">
                  <a:pos x="15" y="624"/>
                </a:cxn>
                <a:cxn ang="0">
                  <a:pos x="0" y="621"/>
                </a:cxn>
                <a:cxn ang="0">
                  <a:pos x="36" y="621"/>
                </a:cxn>
                <a:cxn ang="0">
                  <a:pos x="36" y="627"/>
                </a:cxn>
                <a:cxn ang="0">
                  <a:pos x="0" y="627"/>
                </a:cxn>
                <a:cxn ang="0">
                  <a:pos x="0" y="621"/>
                </a:cxn>
              </a:cxnLst>
              <a:rect l="0" t="0" r="r" b="b"/>
              <a:pathLst>
                <a:path w="36" h="627">
                  <a:moveTo>
                    <a:pt x="15" y="624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624"/>
                  </a:lnTo>
                  <a:lnTo>
                    <a:pt x="15" y="624"/>
                  </a:lnTo>
                  <a:close/>
                  <a:moveTo>
                    <a:pt x="0" y="621"/>
                  </a:moveTo>
                  <a:lnTo>
                    <a:pt x="36" y="621"/>
                  </a:lnTo>
                  <a:lnTo>
                    <a:pt x="36" y="627"/>
                  </a:lnTo>
                  <a:lnTo>
                    <a:pt x="0" y="627"/>
                  </a:lnTo>
                  <a:lnTo>
                    <a:pt x="0" y="62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24"/>
            <p:cNvSpPr>
              <a:spLocks noEditPoints="1"/>
            </p:cNvSpPr>
            <p:nvPr/>
          </p:nvSpPr>
          <p:spPr bwMode="auto">
            <a:xfrm>
              <a:off x="2334594" y="5215382"/>
              <a:ext cx="57151" cy="133350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84"/>
                </a:cxn>
                <a:cxn ang="0">
                  <a:pos x="0" y="84"/>
                </a:cxn>
                <a:cxn ang="0">
                  <a:pos x="36" y="84"/>
                </a:cxn>
                <a:cxn ang="0">
                  <a:pos x="0" y="84"/>
                </a:cxn>
              </a:cxnLst>
              <a:rect l="0" t="0" r="r" b="b"/>
              <a:pathLst>
                <a:path w="36" h="84">
                  <a:moveTo>
                    <a:pt x="18" y="84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84"/>
                  </a:lnTo>
                  <a:close/>
                  <a:moveTo>
                    <a:pt x="0" y="84"/>
                  </a:moveTo>
                  <a:lnTo>
                    <a:pt x="36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5"/>
            <p:cNvSpPr>
              <a:spLocks noEditPoints="1"/>
            </p:cNvSpPr>
            <p:nvPr/>
          </p:nvSpPr>
          <p:spPr bwMode="auto">
            <a:xfrm>
              <a:off x="2334594" y="5215384"/>
              <a:ext cx="57151" cy="138113"/>
            </a:xfrm>
            <a:custGeom>
              <a:avLst/>
              <a:gdLst/>
              <a:ahLst/>
              <a:cxnLst>
                <a:cxn ang="0">
                  <a:pos x="15" y="84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84"/>
                </a:cxn>
                <a:cxn ang="0">
                  <a:pos x="15" y="84"/>
                </a:cxn>
                <a:cxn ang="0">
                  <a:pos x="0" y="81"/>
                </a:cxn>
                <a:cxn ang="0">
                  <a:pos x="36" y="81"/>
                </a:cxn>
                <a:cxn ang="0">
                  <a:pos x="36" y="87"/>
                </a:cxn>
                <a:cxn ang="0">
                  <a:pos x="0" y="87"/>
                </a:cxn>
                <a:cxn ang="0">
                  <a:pos x="0" y="81"/>
                </a:cxn>
              </a:cxnLst>
              <a:rect l="0" t="0" r="r" b="b"/>
              <a:pathLst>
                <a:path w="36" h="87">
                  <a:moveTo>
                    <a:pt x="15" y="84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84"/>
                  </a:lnTo>
                  <a:lnTo>
                    <a:pt x="15" y="84"/>
                  </a:lnTo>
                  <a:close/>
                  <a:moveTo>
                    <a:pt x="0" y="81"/>
                  </a:moveTo>
                  <a:lnTo>
                    <a:pt x="36" y="81"/>
                  </a:lnTo>
                  <a:lnTo>
                    <a:pt x="36" y="87"/>
                  </a:lnTo>
                  <a:lnTo>
                    <a:pt x="0" y="87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6"/>
            <p:cNvSpPr>
              <a:spLocks noEditPoints="1"/>
            </p:cNvSpPr>
            <p:nvPr/>
          </p:nvSpPr>
          <p:spPr bwMode="auto">
            <a:xfrm>
              <a:off x="4734894" y="4967732"/>
              <a:ext cx="57151" cy="476250"/>
            </a:xfrm>
            <a:custGeom>
              <a:avLst/>
              <a:gdLst/>
              <a:ahLst/>
              <a:cxnLst>
                <a:cxn ang="0">
                  <a:pos x="18" y="30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8" y="300"/>
                </a:cxn>
                <a:cxn ang="0">
                  <a:pos x="0" y="300"/>
                </a:cxn>
                <a:cxn ang="0">
                  <a:pos x="36" y="300"/>
                </a:cxn>
                <a:cxn ang="0">
                  <a:pos x="0" y="300"/>
                </a:cxn>
              </a:cxnLst>
              <a:rect l="0" t="0" r="r" b="b"/>
              <a:pathLst>
                <a:path w="36" h="300">
                  <a:moveTo>
                    <a:pt x="18" y="30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300"/>
                  </a:lnTo>
                  <a:close/>
                  <a:moveTo>
                    <a:pt x="0" y="300"/>
                  </a:moveTo>
                  <a:lnTo>
                    <a:pt x="36" y="300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7"/>
            <p:cNvSpPr>
              <a:spLocks noEditPoints="1"/>
            </p:cNvSpPr>
            <p:nvPr/>
          </p:nvSpPr>
          <p:spPr bwMode="auto">
            <a:xfrm>
              <a:off x="4734894" y="4967734"/>
              <a:ext cx="57151" cy="481013"/>
            </a:xfrm>
            <a:custGeom>
              <a:avLst/>
              <a:gdLst/>
              <a:ahLst/>
              <a:cxnLst>
                <a:cxn ang="0">
                  <a:pos x="15" y="300"/>
                </a:cxn>
                <a:cxn ang="0">
                  <a:pos x="15" y="0"/>
                </a:cxn>
                <a:cxn ang="0">
                  <a:pos x="21" y="0"/>
                </a:cxn>
                <a:cxn ang="0">
                  <a:pos x="21" y="300"/>
                </a:cxn>
                <a:cxn ang="0">
                  <a:pos x="15" y="300"/>
                </a:cxn>
                <a:cxn ang="0">
                  <a:pos x="0" y="297"/>
                </a:cxn>
                <a:cxn ang="0">
                  <a:pos x="36" y="297"/>
                </a:cxn>
                <a:cxn ang="0">
                  <a:pos x="36" y="303"/>
                </a:cxn>
                <a:cxn ang="0">
                  <a:pos x="0" y="303"/>
                </a:cxn>
                <a:cxn ang="0">
                  <a:pos x="0" y="297"/>
                </a:cxn>
              </a:cxnLst>
              <a:rect l="0" t="0" r="r" b="b"/>
              <a:pathLst>
                <a:path w="36" h="303">
                  <a:moveTo>
                    <a:pt x="15" y="300"/>
                  </a:moveTo>
                  <a:lnTo>
                    <a:pt x="15" y="0"/>
                  </a:lnTo>
                  <a:lnTo>
                    <a:pt x="21" y="0"/>
                  </a:lnTo>
                  <a:lnTo>
                    <a:pt x="21" y="300"/>
                  </a:lnTo>
                  <a:lnTo>
                    <a:pt x="15" y="300"/>
                  </a:lnTo>
                  <a:close/>
                  <a:moveTo>
                    <a:pt x="0" y="297"/>
                  </a:moveTo>
                  <a:lnTo>
                    <a:pt x="36" y="297"/>
                  </a:lnTo>
                  <a:lnTo>
                    <a:pt x="36" y="303"/>
                  </a:lnTo>
                  <a:lnTo>
                    <a:pt x="0" y="303"/>
                  </a:lnTo>
                  <a:lnTo>
                    <a:pt x="0" y="29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8"/>
            <p:cNvSpPr>
              <a:spLocks/>
            </p:cNvSpPr>
            <p:nvPr/>
          </p:nvSpPr>
          <p:spPr bwMode="auto">
            <a:xfrm>
              <a:off x="2348882" y="3800920"/>
              <a:ext cx="2419351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4048" y="0"/>
                </a:cxn>
                <a:cxn ang="0">
                  <a:pos x="4064" y="16"/>
                </a:cxn>
                <a:cxn ang="0">
                  <a:pos x="4048" y="32"/>
                </a:cxn>
                <a:cxn ang="0">
                  <a:pos x="16" y="32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4064" h="32">
                  <a:moveTo>
                    <a:pt x="16" y="0"/>
                  </a:moveTo>
                  <a:lnTo>
                    <a:pt x="4048" y="0"/>
                  </a:lnTo>
                  <a:cubicBezTo>
                    <a:pt x="4057" y="0"/>
                    <a:pt x="4064" y="8"/>
                    <a:pt x="4064" y="16"/>
                  </a:cubicBezTo>
                  <a:cubicBezTo>
                    <a:pt x="4064" y="25"/>
                    <a:pt x="4057" y="32"/>
                    <a:pt x="4048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29"/>
            <p:cNvSpPr>
              <a:spLocks noChangeArrowheads="1"/>
            </p:cNvSpPr>
            <p:nvPr/>
          </p:nvSpPr>
          <p:spPr bwMode="auto">
            <a:xfrm>
              <a:off x="2307608" y="3762821"/>
              <a:ext cx="104775" cy="10477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0"/>
            <p:cNvSpPr>
              <a:spLocks noEditPoints="1"/>
            </p:cNvSpPr>
            <p:nvPr/>
          </p:nvSpPr>
          <p:spPr bwMode="auto">
            <a:xfrm>
              <a:off x="2302844" y="3758059"/>
              <a:ext cx="114300" cy="115888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31"/>
            <p:cNvSpPr>
              <a:spLocks noChangeArrowheads="1"/>
            </p:cNvSpPr>
            <p:nvPr/>
          </p:nvSpPr>
          <p:spPr bwMode="auto">
            <a:xfrm>
              <a:off x="4712670" y="3762821"/>
              <a:ext cx="104775" cy="10477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32"/>
            <p:cNvSpPr>
              <a:spLocks noEditPoints="1"/>
            </p:cNvSpPr>
            <p:nvPr/>
          </p:nvSpPr>
          <p:spPr bwMode="auto">
            <a:xfrm>
              <a:off x="4707907" y="3758059"/>
              <a:ext cx="114300" cy="115888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33"/>
            <p:cNvSpPr>
              <a:spLocks noEditPoints="1"/>
            </p:cNvSpPr>
            <p:nvPr/>
          </p:nvSpPr>
          <p:spPr bwMode="auto">
            <a:xfrm>
              <a:off x="2339358" y="3962845"/>
              <a:ext cx="2430463" cy="57150"/>
            </a:xfrm>
            <a:custGeom>
              <a:avLst/>
              <a:gdLst/>
              <a:ahLst/>
              <a:cxnLst>
                <a:cxn ang="0">
                  <a:pos x="24" y="48"/>
                </a:cxn>
                <a:cxn ang="0">
                  <a:pos x="145" y="26"/>
                </a:cxn>
                <a:cxn ang="0">
                  <a:pos x="217" y="3"/>
                </a:cxn>
                <a:cxn ang="0">
                  <a:pos x="193" y="27"/>
                </a:cxn>
                <a:cxn ang="0">
                  <a:pos x="312" y="52"/>
                </a:cxn>
                <a:cxn ang="0">
                  <a:pos x="409" y="5"/>
                </a:cxn>
                <a:cxn ang="0">
                  <a:pos x="409" y="5"/>
                </a:cxn>
                <a:cxn ang="0">
                  <a:pos x="504" y="54"/>
                </a:cxn>
                <a:cxn ang="0">
                  <a:pos x="625" y="32"/>
                </a:cxn>
                <a:cxn ang="0">
                  <a:pos x="697" y="8"/>
                </a:cxn>
                <a:cxn ang="0">
                  <a:pos x="673" y="32"/>
                </a:cxn>
                <a:cxn ang="0">
                  <a:pos x="793" y="58"/>
                </a:cxn>
                <a:cxn ang="0">
                  <a:pos x="889" y="11"/>
                </a:cxn>
                <a:cxn ang="0">
                  <a:pos x="889" y="11"/>
                </a:cxn>
                <a:cxn ang="0">
                  <a:pos x="985" y="60"/>
                </a:cxn>
                <a:cxn ang="0">
                  <a:pos x="1105" y="37"/>
                </a:cxn>
                <a:cxn ang="0">
                  <a:pos x="1177" y="14"/>
                </a:cxn>
                <a:cxn ang="0">
                  <a:pos x="1153" y="38"/>
                </a:cxn>
                <a:cxn ang="0">
                  <a:pos x="1273" y="63"/>
                </a:cxn>
                <a:cxn ang="0">
                  <a:pos x="1369" y="16"/>
                </a:cxn>
                <a:cxn ang="0">
                  <a:pos x="1369" y="16"/>
                </a:cxn>
                <a:cxn ang="0">
                  <a:pos x="1465" y="66"/>
                </a:cxn>
                <a:cxn ang="0">
                  <a:pos x="1585" y="43"/>
                </a:cxn>
                <a:cxn ang="0">
                  <a:pos x="1657" y="20"/>
                </a:cxn>
                <a:cxn ang="0">
                  <a:pos x="1633" y="44"/>
                </a:cxn>
                <a:cxn ang="0">
                  <a:pos x="1753" y="69"/>
                </a:cxn>
                <a:cxn ang="0">
                  <a:pos x="1850" y="22"/>
                </a:cxn>
                <a:cxn ang="0">
                  <a:pos x="1849" y="22"/>
                </a:cxn>
                <a:cxn ang="0">
                  <a:pos x="1945" y="71"/>
                </a:cxn>
                <a:cxn ang="0">
                  <a:pos x="2065" y="49"/>
                </a:cxn>
                <a:cxn ang="0">
                  <a:pos x="2138" y="26"/>
                </a:cxn>
                <a:cxn ang="0">
                  <a:pos x="2113" y="49"/>
                </a:cxn>
                <a:cxn ang="0">
                  <a:pos x="2233" y="75"/>
                </a:cxn>
                <a:cxn ang="0">
                  <a:pos x="2330" y="28"/>
                </a:cxn>
                <a:cxn ang="0">
                  <a:pos x="2330" y="28"/>
                </a:cxn>
                <a:cxn ang="0">
                  <a:pos x="2425" y="77"/>
                </a:cxn>
                <a:cxn ang="0">
                  <a:pos x="2546" y="54"/>
                </a:cxn>
                <a:cxn ang="0">
                  <a:pos x="2618" y="31"/>
                </a:cxn>
                <a:cxn ang="0">
                  <a:pos x="2594" y="55"/>
                </a:cxn>
                <a:cxn ang="0">
                  <a:pos x="2713" y="80"/>
                </a:cxn>
                <a:cxn ang="0">
                  <a:pos x="2810" y="33"/>
                </a:cxn>
                <a:cxn ang="0">
                  <a:pos x="2810" y="33"/>
                </a:cxn>
                <a:cxn ang="0">
                  <a:pos x="2905" y="83"/>
                </a:cxn>
                <a:cxn ang="0">
                  <a:pos x="3026" y="60"/>
                </a:cxn>
                <a:cxn ang="0">
                  <a:pos x="3098" y="37"/>
                </a:cxn>
                <a:cxn ang="0">
                  <a:pos x="3074" y="61"/>
                </a:cxn>
                <a:cxn ang="0">
                  <a:pos x="3194" y="86"/>
                </a:cxn>
                <a:cxn ang="0">
                  <a:pos x="3290" y="39"/>
                </a:cxn>
                <a:cxn ang="0">
                  <a:pos x="3290" y="39"/>
                </a:cxn>
                <a:cxn ang="0">
                  <a:pos x="3386" y="88"/>
                </a:cxn>
                <a:cxn ang="0">
                  <a:pos x="3506" y="66"/>
                </a:cxn>
                <a:cxn ang="0">
                  <a:pos x="3578" y="43"/>
                </a:cxn>
                <a:cxn ang="0">
                  <a:pos x="3554" y="66"/>
                </a:cxn>
                <a:cxn ang="0">
                  <a:pos x="3674" y="92"/>
                </a:cxn>
                <a:cxn ang="0">
                  <a:pos x="3770" y="45"/>
                </a:cxn>
                <a:cxn ang="0">
                  <a:pos x="3770" y="45"/>
                </a:cxn>
                <a:cxn ang="0">
                  <a:pos x="3866" y="94"/>
                </a:cxn>
                <a:cxn ang="0">
                  <a:pos x="3986" y="71"/>
                </a:cxn>
                <a:cxn ang="0">
                  <a:pos x="4058" y="48"/>
                </a:cxn>
                <a:cxn ang="0">
                  <a:pos x="4034" y="72"/>
                </a:cxn>
              </a:cxnLst>
              <a:rect l="0" t="0" r="r" b="b"/>
              <a:pathLst>
                <a:path w="4082" h="96">
                  <a:moveTo>
                    <a:pt x="25" y="0"/>
                  </a:moveTo>
                  <a:lnTo>
                    <a:pt x="25" y="0"/>
                  </a:lnTo>
                  <a:cubicBezTo>
                    <a:pt x="38" y="1"/>
                    <a:pt x="49" y="11"/>
                    <a:pt x="49" y="25"/>
                  </a:cubicBezTo>
                  <a:cubicBezTo>
                    <a:pt x="48" y="38"/>
                    <a:pt x="38" y="49"/>
                    <a:pt x="24" y="48"/>
                  </a:cubicBezTo>
                  <a:lnTo>
                    <a:pt x="24" y="48"/>
                  </a:lnTo>
                  <a:cubicBezTo>
                    <a:pt x="11" y="48"/>
                    <a:pt x="0" y="37"/>
                    <a:pt x="0" y="24"/>
                  </a:cubicBezTo>
                  <a:cubicBezTo>
                    <a:pt x="1" y="11"/>
                    <a:pt x="11" y="0"/>
                    <a:pt x="25" y="0"/>
                  </a:cubicBezTo>
                  <a:close/>
                  <a:moveTo>
                    <a:pt x="121" y="2"/>
                  </a:moveTo>
                  <a:lnTo>
                    <a:pt x="121" y="2"/>
                  </a:lnTo>
                  <a:cubicBezTo>
                    <a:pt x="134" y="2"/>
                    <a:pt x="145" y="13"/>
                    <a:pt x="145" y="26"/>
                  </a:cubicBezTo>
                  <a:cubicBezTo>
                    <a:pt x="144" y="39"/>
                    <a:pt x="134" y="50"/>
                    <a:pt x="120" y="50"/>
                  </a:cubicBezTo>
                  <a:lnTo>
                    <a:pt x="120" y="50"/>
                  </a:lnTo>
                  <a:cubicBezTo>
                    <a:pt x="107" y="49"/>
                    <a:pt x="96" y="39"/>
                    <a:pt x="97" y="25"/>
                  </a:cubicBezTo>
                  <a:cubicBezTo>
                    <a:pt x="97" y="12"/>
                    <a:pt x="108" y="1"/>
                    <a:pt x="121" y="2"/>
                  </a:cubicBezTo>
                  <a:close/>
                  <a:moveTo>
                    <a:pt x="217" y="3"/>
                  </a:moveTo>
                  <a:lnTo>
                    <a:pt x="217" y="3"/>
                  </a:lnTo>
                  <a:cubicBezTo>
                    <a:pt x="230" y="3"/>
                    <a:pt x="241" y="14"/>
                    <a:pt x="241" y="27"/>
                  </a:cubicBezTo>
                  <a:cubicBezTo>
                    <a:pt x="240" y="40"/>
                    <a:pt x="230" y="51"/>
                    <a:pt x="216" y="51"/>
                  </a:cubicBezTo>
                  <a:lnTo>
                    <a:pt x="216" y="51"/>
                  </a:lnTo>
                  <a:cubicBezTo>
                    <a:pt x="203" y="51"/>
                    <a:pt x="192" y="40"/>
                    <a:pt x="193" y="27"/>
                  </a:cubicBezTo>
                  <a:cubicBezTo>
                    <a:pt x="193" y="13"/>
                    <a:pt x="204" y="3"/>
                    <a:pt x="217" y="3"/>
                  </a:cubicBezTo>
                  <a:close/>
                  <a:moveTo>
                    <a:pt x="313" y="4"/>
                  </a:moveTo>
                  <a:lnTo>
                    <a:pt x="313" y="4"/>
                  </a:lnTo>
                  <a:cubicBezTo>
                    <a:pt x="326" y="4"/>
                    <a:pt x="337" y="15"/>
                    <a:pt x="337" y="28"/>
                  </a:cubicBezTo>
                  <a:cubicBezTo>
                    <a:pt x="337" y="41"/>
                    <a:pt x="326" y="52"/>
                    <a:pt x="312" y="52"/>
                  </a:cubicBezTo>
                  <a:lnTo>
                    <a:pt x="312" y="52"/>
                  </a:lnTo>
                  <a:cubicBezTo>
                    <a:pt x="299" y="52"/>
                    <a:pt x="288" y="41"/>
                    <a:pt x="289" y="28"/>
                  </a:cubicBezTo>
                  <a:cubicBezTo>
                    <a:pt x="289" y="14"/>
                    <a:pt x="300" y="4"/>
                    <a:pt x="313" y="4"/>
                  </a:cubicBezTo>
                  <a:close/>
                  <a:moveTo>
                    <a:pt x="409" y="5"/>
                  </a:moveTo>
                  <a:lnTo>
                    <a:pt x="409" y="5"/>
                  </a:lnTo>
                  <a:cubicBezTo>
                    <a:pt x="422" y="5"/>
                    <a:pt x="433" y="16"/>
                    <a:pt x="433" y="29"/>
                  </a:cubicBezTo>
                  <a:cubicBezTo>
                    <a:pt x="433" y="43"/>
                    <a:pt x="422" y="53"/>
                    <a:pt x="408" y="53"/>
                  </a:cubicBezTo>
                  <a:lnTo>
                    <a:pt x="408" y="53"/>
                  </a:lnTo>
                  <a:cubicBezTo>
                    <a:pt x="395" y="53"/>
                    <a:pt x="384" y="42"/>
                    <a:pt x="385" y="29"/>
                  </a:cubicBezTo>
                  <a:cubicBezTo>
                    <a:pt x="385" y="16"/>
                    <a:pt x="396" y="5"/>
                    <a:pt x="409" y="5"/>
                  </a:cubicBezTo>
                  <a:close/>
                  <a:moveTo>
                    <a:pt x="505" y="6"/>
                  </a:moveTo>
                  <a:lnTo>
                    <a:pt x="505" y="6"/>
                  </a:lnTo>
                  <a:cubicBezTo>
                    <a:pt x="518" y="6"/>
                    <a:pt x="529" y="17"/>
                    <a:pt x="529" y="30"/>
                  </a:cubicBezTo>
                  <a:cubicBezTo>
                    <a:pt x="529" y="44"/>
                    <a:pt x="518" y="54"/>
                    <a:pt x="504" y="54"/>
                  </a:cubicBezTo>
                  <a:lnTo>
                    <a:pt x="504" y="54"/>
                  </a:lnTo>
                  <a:cubicBezTo>
                    <a:pt x="491" y="54"/>
                    <a:pt x="481" y="43"/>
                    <a:pt x="481" y="30"/>
                  </a:cubicBezTo>
                  <a:cubicBezTo>
                    <a:pt x="481" y="17"/>
                    <a:pt x="492" y="6"/>
                    <a:pt x="505" y="6"/>
                  </a:cubicBezTo>
                  <a:close/>
                  <a:moveTo>
                    <a:pt x="601" y="7"/>
                  </a:moveTo>
                  <a:lnTo>
                    <a:pt x="601" y="7"/>
                  </a:lnTo>
                  <a:cubicBezTo>
                    <a:pt x="614" y="7"/>
                    <a:pt x="625" y="18"/>
                    <a:pt x="625" y="32"/>
                  </a:cubicBezTo>
                  <a:cubicBezTo>
                    <a:pt x="625" y="45"/>
                    <a:pt x="614" y="55"/>
                    <a:pt x="601" y="55"/>
                  </a:cubicBezTo>
                  <a:lnTo>
                    <a:pt x="600" y="55"/>
                  </a:lnTo>
                  <a:cubicBezTo>
                    <a:pt x="587" y="55"/>
                    <a:pt x="577" y="44"/>
                    <a:pt x="577" y="31"/>
                  </a:cubicBezTo>
                  <a:cubicBezTo>
                    <a:pt x="577" y="18"/>
                    <a:pt x="588" y="7"/>
                    <a:pt x="601" y="7"/>
                  </a:cubicBezTo>
                  <a:close/>
                  <a:moveTo>
                    <a:pt x="697" y="8"/>
                  </a:moveTo>
                  <a:lnTo>
                    <a:pt x="697" y="8"/>
                  </a:lnTo>
                  <a:cubicBezTo>
                    <a:pt x="710" y="9"/>
                    <a:pt x="721" y="19"/>
                    <a:pt x="721" y="33"/>
                  </a:cubicBezTo>
                  <a:cubicBezTo>
                    <a:pt x="721" y="46"/>
                    <a:pt x="710" y="57"/>
                    <a:pt x="697" y="56"/>
                  </a:cubicBezTo>
                  <a:lnTo>
                    <a:pt x="697" y="56"/>
                  </a:lnTo>
                  <a:cubicBezTo>
                    <a:pt x="683" y="56"/>
                    <a:pt x="673" y="45"/>
                    <a:pt x="673" y="32"/>
                  </a:cubicBezTo>
                  <a:cubicBezTo>
                    <a:pt x="673" y="19"/>
                    <a:pt x="684" y="8"/>
                    <a:pt x="697" y="8"/>
                  </a:cubicBezTo>
                  <a:close/>
                  <a:moveTo>
                    <a:pt x="793" y="10"/>
                  </a:moveTo>
                  <a:lnTo>
                    <a:pt x="793" y="10"/>
                  </a:lnTo>
                  <a:cubicBezTo>
                    <a:pt x="806" y="10"/>
                    <a:pt x="817" y="21"/>
                    <a:pt x="817" y="34"/>
                  </a:cubicBezTo>
                  <a:cubicBezTo>
                    <a:pt x="817" y="47"/>
                    <a:pt x="806" y="58"/>
                    <a:pt x="793" y="58"/>
                  </a:cubicBezTo>
                  <a:lnTo>
                    <a:pt x="793" y="58"/>
                  </a:lnTo>
                  <a:cubicBezTo>
                    <a:pt x="779" y="57"/>
                    <a:pt x="769" y="47"/>
                    <a:pt x="769" y="33"/>
                  </a:cubicBezTo>
                  <a:cubicBezTo>
                    <a:pt x="769" y="20"/>
                    <a:pt x="780" y="9"/>
                    <a:pt x="793" y="10"/>
                  </a:cubicBezTo>
                  <a:close/>
                  <a:moveTo>
                    <a:pt x="889" y="11"/>
                  </a:moveTo>
                  <a:lnTo>
                    <a:pt x="889" y="11"/>
                  </a:lnTo>
                  <a:cubicBezTo>
                    <a:pt x="902" y="11"/>
                    <a:pt x="913" y="22"/>
                    <a:pt x="913" y="35"/>
                  </a:cubicBezTo>
                  <a:cubicBezTo>
                    <a:pt x="913" y="48"/>
                    <a:pt x="902" y="59"/>
                    <a:pt x="889" y="59"/>
                  </a:cubicBezTo>
                  <a:lnTo>
                    <a:pt x="889" y="59"/>
                  </a:lnTo>
                  <a:cubicBezTo>
                    <a:pt x="875" y="59"/>
                    <a:pt x="865" y="48"/>
                    <a:pt x="865" y="34"/>
                  </a:cubicBezTo>
                  <a:cubicBezTo>
                    <a:pt x="865" y="21"/>
                    <a:pt x="876" y="11"/>
                    <a:pt x="889" y="11"/>
                  </a:cubicBezTo>
                  <a:close/>
                  <a:moveTo>
                    <a:pt x="985" y="12"/>
                  </a:moveTo>
                  <a:lnTo>
                    <a:pt x="985" y="12"/>
                  </a:lnTo>
                  <a:cubicBezTo>
                    <a:pt x="998" y="12"/>
                    <a:pt x="1009" y="23"/>
                    <a:pt x="1009" y="36"/>
                  </a:cubicBezTo>
                  <a:cubicBezTo>
                    <a:pt x="1009" y="49"/>
                    <a:pt x="998" y="60"/>
                    <a:pt x="985" y="60"/>
                  </a:cubicBezTo>
                  <a:lnTo>
                    <a:pt x="985" y="60"/>
                  </a:lnTo>
                  <a:cubicBezTo>
                    <a:pt x="971" y="60"/>
                    <a:pt x="961" y="49"/>
                    <a:pt x="961" y="36"/>
                  </a:cubicBezTo>
                  <a:cubicBezTo>
                    <a:pt x="961" y="22"/>
                    <a:pt x="972" y="12"/>
                    <a:pt x="985" y="12"/>
                  </a:cubicBezTo>
                  <a:close/>
                  <a:moveTo>
                    <a:pt x="1081" y="13"/>
                  </a:moveTo>
                  <a:lnTo>
                    <a:pt x="1081" y="13"/>
                  </a:lnTo>
                  <a:cubicBezTo>
                    <a:pt x="1094" y="13"/>
                    <a:pt x="1105" y="24"/>
                    <a:pt x="1105" y="37"/>
                  </a:cubicBezTo>
                  <a:cubicBezTo>
                    <a:pt x="1105" y="50"/>
                    <a:pt x="1094" y="61"/>
                    <a:pt x="1081" y="61"/>
                  </a:cubicBezTo>
                  <a:lnTo>
                    <a:pt x="1081" y="61"/>
                  </a:lnTo>
                  <a:cubicBezTo>
                    <a:pt x="1067" y="61"/>
                    <a:pt x="1057" y="50"/>
                    <a:pt x="1057" y="37"/>
                  </a:cubicBezTo>
                  <a:cubicBezTo>
                    <a:pt x="1057" y="23"/>
                    <a:pt x="1068" y="13"/>
                    <a:pt x="1081" y="13"/>
                  </a:cubicBezTo>
                  <a:close/>
                  <a:moveTo>
                    <a:pt x="1177" y="14"/>
                  </a:moveTo>
                  <a:lnTo>
                    <a:pt x="1177" y="14"/>
                  </a:lnTo>
                  <a:cubicBezTo>
                    <a:pt x="1191" y="14"/>
                    <a:pt x="1201" y="25"/>
                    <a:pt x="1201" y="38"/>
                  </a:cubicBezTo>
                  <a:cubicBezTo>
                    <a:pt x="1201" y="52"/>
                    <a:pt x="1190" y="62"/>
                    <a:pt x="1177" y="62"/>
                  </a:cubicBezTo>
                  <a:lnTo>
                    <a:pt x="1177" y="62"/>
                  </a:lnTo>
                  <a:cubicBezTo>
                    <a:pt x="1163" y="62"/>
                    <a:pt x="1153" y="51"/>
                    <a:pt x="1153" y="38"/>
                  </a:cubicBezTo>
                  <a:cubicBezTo>
                    <a:pt x="1153" y="25"/>
                    <a:pt x="1164" y="14"/>
                    <a:pt x="1177" y="14"/>
                  </a:cubicBezTo>
                  <a:close/>
                  <a:moveTo>
                    <a:pt x="1273" y="15"/>
                  </a:moveTo>
                  <a:lnTo>
                    <a:pt x="1273" y="15"/>
                  </a:lnTo>
                  <a:cubicBezTo>
                    <a:pt x="1287" y="15"/>
                    <a:pt x="1297" y="26"/>
                    <a:pt x="1297" y="40"/>
                  </a:cubicBezTo>
                  <a:cubicBezTo>
                    <a:pt x="1297" y="53"/>
                    <a:pt x="1286" y="63"/>
                    <a:pt x="1273" y="63"/>
                  </a:cubicBezTo>
                  <a:lnTo>
                    <a:pt x="1273" y="63"/>
                  </a:lnTo>
                  <a:cubicBezTo>
                    <a:pt x="1260" y="63"/>
                    <a:pt x="1249" y="52"/>
                    <a:pt x="1249" y="39"/>
                  </a:cubicBezTo>
                  <a:cubicBezTo>
                    <a:pt x="1249" y="26"/>
                    <a:pt x="1260" y="15"/>
                    <a:pt x="1273" y="15"/>
                  </a:cubicBezTo>
                  <a:close/>
                  <a:moveTo>
                    <a:pt x="1369" y="16"/>
                  </a:moveTo>
                  <a:lnTo>
                    <a:pt x="1369" y="16"/>
                  </a:lnTo>
                  <a:cubicBezTo>
                    <a:pt x="1383" y="17"/>
                    <a:pt x="1393" y="27"/>
                    <a:pt x="1393" y="41"/>
                  </a:cubicBezTo>
                  <a:cubicBezTo>
                    <a:pt x="1393" y="54"/>
                    <a:pt x="1382" y="65"/>
                    <a:pt x="1369" y="64"/>
                  </a:cubicBezTo>
                  <a:lnTo>
                    <a:pt x="1369" y="64"/>
                  </a:lnTo>
                  <a:cubicBezTo>
                    <a:pt x="1356" y="64"/>
                    <a:pt x="1345" y="53"/>
                    <a:pt x="1345" y="40"/>
                  </a:cubicBezTo>
                  <a:cubicBezTo>
                    <a:pt x="1345" y="27"/>
                    <a:pt x="1356" y="16"/>
                    <a:pt x="1369" y="16"/>
                  </a:cubicBezTo>
                  <a:close/>
                  <a:moveTo>
                    <a:pt x="1465" y="18"/>
                  </a:moveTo>
                  <a:lnTo>
                    <a:pt x="1465" y="18"/>
                  </a:lnTo>
                  <a:cubicBezTo>
                    <a:pt x="1479" y="18"/>
                    <a:pt x="1489" y="29"/>
                    <a:pt x="1489" y="42"/>
                  </a:cubicBezTo>
                  <a:cubicBezTo>
                    <a:pt x="1489" y="55"/>
                    <a:pt x="1478" y="66"/>
                    <a:pt x="1465" y="66"/>
                  </a:cubicBezTo>
                  <a:lnTo>
                    <a:pt x="1465" y="66"/>
                  </a:lnTo>
                  <a:cubicBezTo>
                    <a:pt x="1452" y="65"/>
                    <a:pt x="1441" y="55"/>
                    <a:pt x="1441" y="41"/>
                  </a:cubicBezTo>
                  <a:cubicBezTo>
                    <a:pt x="1441" y="28"/>
                    <a:pt x="1452" y="17"/>
                    <a:pt x="1465" y="18"/>
                  </a:cubicBezTo>
                  <a:close/>
                  <a:moveTo>
                    <a:pt x="1561" y="19"/>
                  </a:moveTo>
                  <a:lnTo>
                    <a:pt x="1561" y="19"/>
                  </a:lnTo>
                  <a:cubicBezTo>
                    <a:pt x="1575" y="19"/>
                    <a:pt x="1585" y="30"/>
                    <a:pt x="1585" y="43"/>
                  </a:cubicBezTo>
                  <a:cubicBezTo>
                    <a:pt x="1585" y="56"/>
                    <a:pt x="1574" y="67"/>
                    <a:pt x="1561" y="67"/>
                  </a:cubicBezTo>
                  <a:lnTo>
                    <a:pt x="1561" y="67"/>
                  </a:lnTo>
                  <a:cubicBezTo>
                    <a:pt x="1548" y="67"/>
                    <a:pt x="1537" y="56"/>
                    <a:pt x="1537" y="42"/>
                  </a:cubicBezTo>
                  <a:cubicBezTo>
                    <a:pt x="1537" y="29"/>
                    <a:pt x="1548" y="19"/>
                    <a:pt x="1561" y="19"/>
                  </a:cubicBezTo>
                  <a:close/>
                  <a:moveTo>
                    <a:pt x="1657" y="20"/>
                  </a:moveTo>
                  <a:lnTo>
                    <a:pt x="1657" y="20"/>
                  </a:lnTo>
                  <a:cubicBezTo>
                    <a:pt x="1671" y="20"/>
                    <a:pt x="1681" y="31"/>
                    <a:pt x="1681" y="44"/>
                  </a:cubicBezTo>
                  <a:cubicBezTo>
                    <a:pt x="1681" y="57"/>
                    <a:pt x="1670" y="68"/>
                    <a:pt x="1657" y="68"/>
                  </a:cubicBezTo>
                  <a:lnTo>
                    <a:pt x="1657" y="68"/>
                  </a:lnTo>
                  <a:cubicBezTo>
                    <a:pt x="1644" y="68"/>
                    <a:pt x="1633" y="57"/>
                    <a:pt x="1633" y="44"/>
                  </a:cubicBezTo>
                  <a:cubicBezTo>
                    <a:pt x="1633" y="30"/>
                    <a:pt x="1644" y="20"/>
                    <a:pt x="1657" y="20"/>
                  </a:cubicBezTo>
                  <a:close/>
                  <a:moveTo>
                    <a:pt x="1753" y="21"/>
                  </a:moveTo>
                  <a:lnTo>
                    <a:pt x="1754" y="21"/>
                  </a:lnTo>
                  <a:cubicBezTo>
                    <a:pt x="1767" y="21"/>
                    <a:pt x="1777" y="32"/>
                    <a:pt x="1777" y="45"/>
                  </a:cubicBezTo>
                  <a:cubicBezTo>
                    <a:pt x="1777" y="58"/>
                    <a:pt x="1766" y="69"/>
                    <a:pt x="1753" y="69"/>
                  </a:cubicBezTo>
                  <a:lnTo>
                    <a:pt x="1753" y="69"/>
                  </a:lnTo>
                  <a:cubicBezTo>
                    <a:pt x="1740" y="69"/>
                    <a:pt x="1729" y="58"/>
                    <a:pt x="1729" y="45"/>
                  </a:cubicBezTo>
                  <a:cubicBezTo>
                    <a:pt x="1729" y="31"/>
                    <a:pt x="1740" y="21"/>
                    <a:pt x="1753" y="21"/>
                  </a:cubicBezTo>
                  <a:close/>
                  <a:moveTo>
                    <a:pt x="1849" y="22"/>
                  </a:moveTo>
                  <a:lnTo>
                    <a:pt x="1850" y="22"/>
                  </a:lnTo>
                  <a:cubicBezTo>
                    <a:pt x="1863" y="22"/>
                    <a:pt x="1873" y="33"/>
                    <a:pt x="1873" y="46"/>
                  </a:cubicBezTo>
                  <a:cubicBezTo>
                    <a:pt x="1873" y="60"/>
                    <a:pt x="1862" y="70"/>
                    <a:pt x="1849" y="70"/>
                  </a:cubicBezTo>
                  <a:lnTo>
                    <a:pt x="1849" y="70"/>
                  </a:lnTo>
                  <a:cubicBezTo>
                    <a:pt x="1836" y="70"/>
                    <a:pt x="1825" y="59"/>
                    <a:pt x="1825" y="46"/>
                  </a:cubicBezTo>
                  <a:cubicBezTo>
                    <a:pt x="1825" y="33"/>
                    <a:pt x="1836" y="22"/>
                    <a:pt x="1849" y="22"/>
                  </a:cubicBezTo>
                  <a:close/>
                  <a:moveTo>
                    <a:pt x="1946" y="23"/>
                  </a:moveTo>
                  <a:lnTo>
                    <a:pt x="1946" y="23"/>
                  </a:lnTo>
                  <a:cubicBezTo>
                    <a:pt x="1959" y="23"/>
                    <a:pt x="1969" y="34"/>
                    <a:pt x="1969" y="47"/>
                  </a:cubicBezTo>
                  <a:cubicBezTo>
                    <a:pt x="1969" y="61"/>
                    <a:pt x="1958" y="71"/>
                    <a:pt x="1945" y="71"/>
                  </a:cubicBezTo>
                  <a:lnTo>
                    <a:pt x="1945" y="71"/>
                  </a:lnTo>
                  <a:cubicBezTo>
                    <a:pt x="1932" y="71"/>
                    <a:pt x="1921" y="60"/>
                    <a:pt x="1921" y="47"/>
                  </a:cubicBezTo>
                  <a:cubicBezTo>
                    <a:pt x="1921" y="34"/>
                    <a:pt x="1932" y="23"/>
                    <a:pt x="1946" y="23"/>
                  </a:cubicBezTo>
                  <a:close/>
                  <a:moveTo>
                    <a:pt x="2042" y="24"/>
                  </a:moveTo>
                  <a:lnTo>
                    <a:pt x="2042" y="24"/>
                  </a:lnTo>
                  <a:cubicBezTo>
                    <a:pt x="2055" y="25"/>
                    <a:pt x="2066" y="35"/>
                    <a:pt x="2065" y="49"/>
                  </a:cubicBezTo>
                  <a:cubicBezTo>
                    <a:pt x="2065" y="62"/>
                    <a:pt x="2054" y="73"/>
                    <a:pt x="2041" y="72"/>
                  </a:cubicBezTo>
                  <a:lnTo>
                    <a:pt x="2041" y="72"/>
                  </a:lnTo>
                  <a:cubicBezTo>
                    <a:pt x="2028" y="72"/>
                    <a:pt x="2017" y="61"/>
                    <a:pt x="2017" y="48"/>
                  </a:cubicBezTo>
                  <a:cubicBezTo>
                    <a:pt x="2017" y="35"/>
                    <a:pt x="2028" y="24"/>
                    <a:pt x="2042" y="24"/>
                  </a:cubicBezTo>
                  <a:close/>
                  <a:moveTo>
                    <a:pt x="2138" y="26"/>
                  </a:moveTo>
                  <a:lnTo>
                    <a:pt x="2138" y="26"/>
                  </a:lnTo>
                  <a:cubicBezTo>
                    <a:pt x="2151" y="26"/>
                    <a:pt x="2162" y="37"/>
                    <a:pt x="2161" y="50"/>
                  </a:cubicBezTo>
                  <a:cubicBezTo>
                    <a:pt x="2161" y="63"/>
                    <a:pt x="2150" y="74"/>
                    <a:pt x="2137" y="74"/>
                  </a:cubicBezTo>
                  <a:lnTo>
                    <a:pt x="2137" y="74"/>
                  </a:lnTo>
                  <a:cubicBezTo>
                    <a:pt x="2124" y="73"/>
                    <a:pt x="2113" y="63"/>
                    <a:pt x="2113" y="49"/>
                  </a:cubicBezTo>
                  <a:cubicBezTo>
                    <a:pt x="2114" y="36"/>
                    <a:pt x="2124" y="25"/>
                    <a:pt x="2138" y="26"/>
                  </a:cubicBezTo>
                  <a:close/>
                  <a:moveTo>
                    <a:pt x="2234" y="27"/>
                  </a:moveTo>
                  <a:lnTo>
                    <a:pt x="2234" y="27"/>
                  </a:lnTo>
                  <a:cubicBezTo>
                    <a:pt x="2247" y="27"/>
                    <a:pt x="2258" y="38"/>
                    <a:pt x="2257" y="51"/>
                  </a:cubicBezTo>
                  <a:cubicBezTo>
                    <a:pt x="2257" y="64"/>
                    <a:pt x="2246" y="75"/>
                    <a:pt x="2233" y="75"/>
                  </a:cubicBezTo>
                  <a:lnTo>
                    <a:pt x="2233" y="75"/>
                  </a:lnTo>
                  <a:cubicBezTo>
                    <a:pt x="2220" y="75"/>
                    <a:pt x="2209" y="64"/>
                    <a:pt x="2209" y="50"/>
                  </a:cubicBezTo>
                  <a:cubicBezTo>
                    <a:pt x="2210" y="37"/>
                    <a:pt x="2220" y="27"/>
                    <a:pt x="2234" y="27"/>
                  </a:cubicBezTo>
                  <a:close/>
                  <a:moveTo>
                    <a:pt x="2330" y="28"/>
                  </a:moveTo>
                  <a:lnTo>
                    <a:pt x="2330" y="28"/>
                  </a:lnTo>
                  <a:cubicBezTo>
                    <a:pt x="2343" y="28"/>
                    <a:pt x="2354" y="39"/>
                    <a:pt x="2354" y="52"/>
                  </a:cubicBezTo>
                  <a:cubicBezTo>
                    <a:pt x="2353" y="65"/>
                    <a:pt x="2343" y="76"/>
                    <a:pt x="2329" y="76"/>
                  </a:cubicBezTo>
                  <a:lnTo>
                    <a:pt x="2329" y="76"/>
                  </a:lnTo>
                  <a:cubicBezTo>
                    <a:pt x="2316" y="76"/>
                    <a:pt x="2305" y="65"/>
                    <a:pt x="2305" y="52"/>
                  </a:cubicBezTo>
                  <a:cubicBezTo>
                    <a:pt x="2306" y="38"/>
                    <a:pt x="2316" y="28"/>
                    <a:pt x="2330" y="28"/>
                  </a:cubicBezTo>
                  <a:close/>
                  <a:moveTo>
                    <a:pt x="2426" y="29"/>
                  </a:moveTo>
                  <a:lnTo>
                    <a:pt x="2426" y="29"/>
                  </a:lnTo>
                  <a:cubicBezTo>
                    <a:pt x="2439" y="29"/>
                    <a:pt x="2450" y="40"/>
                    <a:pt x="2450" y="53"/>
                  </a:cubicBezTo>
                  <a:cubicBezTo>
                    <a:pt x="2449" y="66"/>
                    <a:pt x="2439" y="77"/>
                    <a:pt x="2425" y="77"/>
                  </a:cubicBezTo>
                  <a:lnTo>
                    <a:pt x="2425" y="77"/>
                  </a:lnTo>
                  <a:cubicBezTo>
                    <a:pt x="2412" y="77"/>
                    <a:pt x="2401" y="66"/>
                    <a:pt x="2401" y="53"/>
                  </a:cubicBezTo>
                  <a:cubicBezTo>
                    <a:pt x="2402" y="39"/>
                    <a:pt x="2412" y="29"/>
                    <a:pt x="2426" y="29"/>
                  </a:cubicBezTo>
                  <a:close/>
                  <a:moveTo>
                    <a:pt x="2522" y="30"/>
                  </a:moveTo>
                  <a:lnTo>
                    <a:pt x="2522" y="30"/>
                  </a:lnTo>
                  <a:cubicBezTo>
                    <a:pt x="2535" y="30"/>
                    <a:pt x="2546" y="41"/>
                    <a:pt x="2546" y="54"/>
                  </a:cubicBezTo>
                  <a:cubicBezTo>
                    <a:pt x="2545" y="68"/>
                    <a:pt x="2535" y="78"/>
                    <a:pt x="2521" y="78"/>
                  </a:cubicBezTo>
                  <a:lnTo>
                    <a:pt x="2521" y="78"/>
                  </a:lnTo>
                  <a:cubicBezTo>
                    <a:pt x="2508" y="78"/>
                    <a:pt x="2497" y="67"/>
                    <a:pt x="2498" y="54"/>
                  </a:cubicBezTo>
                  <a:cubicBezTo>
                    <a:pt x="2498" y="41"/>
                    <a:pt x="2509" y="30"/>
                    <a:pt x="2522" y="30"/>
                  </a:cubicBezTo>
                  <a:close/>
                  <a:moveTo>
                    <a:pt x="2618" y="31"/>
                  </a:moveTo>
                  <a:lnTo>
                    <a:pt x="2618" y="31"/>
                  </a:lnTo>
                  <a:cubicBezTo>
                    <a:pt x="2631" y="31"/>
                    <a:pt x="2642" y="42"/>
                    <a:pt x="2642" y="55"/>
                  </a:cubicBezTo>
                  <a:cubicBezTo>
                    <a:pt x="2641" y="69"/>
                    <a:pt x="2631" y="79"/>
                    <a:pt x="2617" y="79"/>
                  </a:cubicBezTo>
                  <a:lnTo>
                    <a:pt x="2617" y="79"/>
                  </a:lnTo>
                  <a:cubicBezTo>
                    <a:pt x="2604" y="79"/>
                    <a:pt x="2593" y="68"/>
                    <a:pt x="2594" y="55"/>
                  </a:cubicBezTo>
                  <a:cubicBezTo>
                    <a:pt x="2594" y="42"/>
                    <a:pt x="2605" y="31"/>
                    <a:pt x="2618" y="31"/>
                  </a:cubicBezTo>
                  <a:close/>
                  <a:moveTo>
                    <a:pt x="2714" y="32"/>
                  </a:moveTo>
                  <a:lnTo>
                    <a:pt x="2714" y="32"/>
                  </a:lnTo>
                  <a:cubicBezTo>
                    <a:pt x="2727" y="32"/>
                    <a:pt x="2738" y="43"/>
                    <a:pt x="2738" y="57"/>
                  </a:cubicBezTo>
                  <a:cubicBezTo>
                    <a:pt x="2738" y="70"/>
                    <a:pt x="2727" y="80"/>
                    <a:pt x="2713" y="80"/>
                  </a:cubicBezTo>
                  <a:lnTo>
                    <a:pt x="2713" y="80"/>
                  </a:lnTo>
                  <a:cubicBezTo>
                    <a:pt x="2700" y="80"/>
                    <a:pt x="2689" y="69"/>
                    <a:pt x="2690" y="56"/>
                  </a:cubicBezTo>
                  <a:cubicBezTo>
                    <a:pt x="2690" y="43"/>
                    <a:pt x="2701" y="32"/>
                    <a:pt x="2714" y="32"/>
                  </a:cubicBezTo>
                  <a:close/>
                  <a:moveTo>
                    <a:pt x="2810" y="33"/>
                  </a:moveTo>
                  <a:lnTo>
                    <a:pt x="2810" y="33"/>
                  </a:lnTo>
                  <a:cubicBezTo>
                    <a:pt x="2823" y="34"/>
                    <a:pt x="2834" y="44"/>
                    <a:pt x="2834" y="58"/>
                  </a:cubicBezTo>
                  <a:cubicBezTo>
                    <a:pt x="2834" y="71"/>
                    <a:pt x="2823" y="82"/>
                    <a:pt x="2809" y="81"/>
                  </a:cubicBezTo>
                  <a:lnTo>
                    <a:pt x="2809" y="81"/>
                  </a:lnTo>
                  <a:cubicBezTo>
                    <a:pt x="2796" y="81"/>
                    <a:pt x="2786" y="71"/>
                    <a:pt x="2786" y="57"/>
                  </a:cubicBezTo>
                  <a:cubicBezTo>
                    <a:pt x="2786" y="44"/>
                    <a:pt x="2797" y="33"/>
                    <a:pt x="2810" y="33"/>
                  </a:cubicBezTo>
                  <a:close/>
                  <a:moveTo>
                    <a:pt x="2906" y="35"/>
                  </a:moveTo>
                  <a:lnTo>
                    <a:pt x="2906" y="35"/>
                  </a:lnTo>
                  <a:cubicBezTo>
                    <a:pt x="2919" y="35"/>
                    <a:pt x="2930" y="46"/>
                    <a:pt x="2930" y="59"/>
                  </a:cubicBezTo>
                  <a:cubicBezTo>
                    <a:pt x="2930" y="72"/>
                    <a:pt x="2919" y="83"/>
                    <a:pt x="2906" y="83"/>
                  </a:cubicBezTo>
                  <a:lnTo>
                    <a:pt x="2905" y="83"/>
                  </a:lnTo>
                  <a:cubicBezTo>
                    <a:pt x="2892" y="82"/>
                    <a:pt x="2882" y="72"/>
                    <a:pt x="2882" y="58"/>
                  </a:cubicBezTo>
                  <a:cubicBezTo>
                    <a:pt x="2882" y="45"/>
                    <a:pt x="2893" y="34"/>
                    <a:pt x="2906" y="35"/>
                  </a:cubicBezTo>
                  <a:close/>
                  <a:moveTo>
                    <a:pt x="3002" y="36"/>
                  </a:moveTo>
                  <a:lnTo>
                    <a:pt x="3002" y="36"/>
                  </a:lnTo>
                  <a:cubicBezTo>
                    <a:pt x="3015" y="36"/>
                    <a:pt x="3026" y="47"/>
                    <a:pt x="3026" y="60"/>
                  </a:cubicBezTo>
                  <a:cubicBezTo>
                    <a:pt x="3026" y="73"/>
                    <a:pt x="3015" y="84"/>
                    <a:pt x="3002" y="84"/>
                  </a:cubicBezTo>
                  <a:lnTo>
                    <a:pt x="3001" y="84"/>
                  </a:lnTo>
                  <a:cubicBezTo>
                    <a:pt x="2988" y="84"/>
                    <a:pt x="2978" y="73"/>
                    <a:pt x="2978" y="60"/>
                  </a:cubicBezTo>
                  <a:cubicBezTo>
                    <a:pt x="2978" y="46"/>
                    <a:pt x="2989" y="36"/>
                    <a:pt x="3002" y="36"/>
                  </a:cubicBezTo>
                  <a:close/>
                  <a:moveTo>
                    <a:pt x="3098" y="37"/>
                  </a:moveTo>
                  <a:lnTo>
                    <a:pt x="3098" y="37"/>
                  </a:lnTo>
                  <a:cubicBezTo>
                    <a:pt x="3111" y="37"/>
                    <a:pt x="3122" y="48"/>
                    <a:pt x="3122" y="61"/>
                  </a:cubicBezTo>
                  <a:cubicBezTo>
                    <a:pt x="3122" y="74"/>
                    <a:pt x="3111" y="85"/>
                    <a:pt x="3098" y="85"/>
                  </a:cubicBezTo>
                  <a:lnTo>
                    <a:pt x="3098" y="85"/>
                  </a:lnTo>
                  <a:cubicBezTo>
                    <a:pt x="3084" y="85"/>
                    <a:pt x="3074" y="74"/>
                    <a:pt x="3074" y="61"/>
                  </a:cubicBezTo>
                  <a:cubicBezTo>
                    <a:pt x="3074" y="47"/>
                    <a:pt x="3085" y="37"/>
                    <a:pt x="3098" y="37"/>
                  </a:cubicBezTo>
                  <a:close/>
                  <a:moveTo>
                    <a:pt x="3194" y="38"/>
                  </a:moveTo>
                  <a:lnTo>
                    <a:pt x="3194" y="38"/>
                  </a:lnTo>
                  <a:cubicBezTo>
                    <a:pt x="3207" y="38"/>
                    <a:pt x="3218" y="49"/>
                    <a:pt x="3218" y="62"/>
                  </a:cubicBezTo>
                  <a:cubicBezTo>
                    <a:pt x="3218" y="76"/>
                    <a:pt x="3207" y="86"/>
                    <a:pt x="3194" y="86"/>
                  </a:cubicBezTo>
                  <a:lnTo>
                    <a:pt x="3194" y="86"/>
                  </a:lnTo>
                  <a:cubicBezTo>
                    <a:pt x="3180" y="86"/>
                    <a:pt x="3170" y="75"/>
                    <a:pt x="3170" y="62"/>
                  </a:cubicBezTo>
                  <a:cubicBezTo>
                    <a:pt x="3170" y="49"/>
                    <a:pt x="3181" y="38"/>
                    <a:pt x="3194" y="38"/>
                  </a:cubicBezTo>
                  <a:close/>
                  <a:moveTo>
                    <a:pt x="3290" y="39"/>
                  </a:moveTo>
                  <a:lnTo>
                    <a:pt x="3290" y="39"/>
                  </a:lnTo>
                  <a:cubicBezTo>
                    <a:pt x="3303" y="39"/>
                    <a:pt x="3314" y="50"/>
                    <a:pt x="3314" y="63"/>
                  </a:cubicBezTo>
                  <a:cubicBezTo>
                    <a:pt x="3314" y="77"/>
                    <a:pt x="3303" y="87"/>
                    <a:pt x="3290" y="87"/>
                  </a:cubicBezTo>
                  <a:lnTo>
                    <a:pt x="3290" y="87"/>
                  </a:lnTo>
                  <a:cubicBezTo>
                    <a:pt x="3276" y="87"/>
                    <a:pt x="3266" y="76"/>
                    <a:pt x="3266" y="63"/>
                  </a:cubicBezTo>
                  <a:cubicBezTo>
                    <a:pt x="3266" y="50"/>
                    <a:pt x="3277" y="39"/>
                    <a:pt x="3290" y="39"/>
                  </a:cubicBezTo>
                  <a:close/>
                  <a:moveTo>
                    <a:pt x="3386" y="40"/>
                  </a:moveTo>
                  <a:lnTo>
                    <a:pt x="3386" y="40"/>
                  </a:lnTo>
                  <a:cubicBezTo>
                    <a:pt x="3399" y="40"/>
                    <a:pt x="3410" y="51"/>
                    <a:pt x="3410" y="65"/>
                  </a:cubicBezTo>
                  <a:cubicBezTo>
                    <a:pt x="3410" y="78"/>
                    <a:pt x="3399" y="88"/>
                    <a:pt x="3386" y="88"/>
                  </a:cubicBezTo>
                  <a:lnTo>
                    <a:pt x="3386" y="88"/>
                  </a:lnTo>
                  <a:cubicBezTo>
                    <a:pt x="3372" y="88"/>
                    <a:pt x="3362" y="77"/>
                    <a:pt x="3362" y="64"/>
                  </a:cubicBezTo>
                  <a:cubicBezTo>
                    <a:pt x="3362" y="51"/>
                    <a:pt x="3373" y="40"/>
                    <a:pt x="3386" y="40"/>
                  </a:cubicBezTo>
                  <a:close/>
                  <a:moveTo>
                    <a:pt x="3482" y="41"/>
                  </a:moveTo>
                  <a:lnTo>
                    <a:pt x="3482" y="41"/>
                  </a:lnTo>
                  <a:cubicBezTo>
                    <a:pt x="3495" y="42"/>
                    <a:pt x="3506" y="52"/>
                    <a:pt x="3506" y="66"/>
                  </a:cubicBezTo>
                  <a:cubicBezTo>
                    <a:pt x="3506" y="79"/>
                    <a:pt x="3495" y="90"/>
                    <a:pt x="3482" y="89"/>
                  </a:cubicBezTo>
                  <a:lnTo>
                    <a:pt x="3482" y="89"/>
                  </a:lnTo>
                  <a:cubicBezTo>
                    <a:pt x="3468" y="89"/>
                    <a:pt x="3458" y="78"/>
                    <a:pt x="3458" y="65"/>
                  </a:cubicBezTo>
                  <a:cubicBezTo>
                    <a:pt x="3458" y="52"/>
                    <a:pt x="3469" y="41"/>
                    <a:pt x="3482" y="41"/>
                  </a:cubicBezTo>
                  <a:close/>
                  <a:moveTo>
                    <a:pt x="3578" y="43"/>
                  </a:moveTo>
                  <a:lnTo>
                    <a:pt x="3578" y="43"/>
                  </a:lnTo>
                  <a:cubicBezTo>
                    <a:pt x="3592" y="43"/>
                    <a:pt x="3602" y="54"/>
                    <a:pt x="3602" y="67"/>
                  </a:cubicBezTo>
                  <a:cubicBezTo>
                    <a:pt x="3602" y="80"/>
                    <a:pt x="3591" y="91"/>
                    <a:pt x="3578" y="91"/>
                  </a:cubicBezTo>
                  <a:lnTo>
                    <a:pt x="3578" y="91"/>
                  </a:lnTo>
                  <a:cubicBezTo>
                    <a:pt x="3564" y="90"/>
                    <a:pt x="3554" y="80"/>
                    <a:pt x="3554" y="66"/>
                  </a:cubicBezTo>
                  <a:cubicBezTo>
                    <a:pt x="3554" y="53"/>
                    <a:pt x="3565" y="42"/>
                    <a:pt x="3578" y="43"/>
                  </a:cubicBezTo>
                  <a:close/>
                  <a:moveTo>
                    <a:pt x="3674" y="44"/>
                  </a:moveTo>
                  <a:lnTo>
                    <a:pt x="3674" y="44"/>
                  </a:lnTo>
                  <a:cubicBezTo>
                    <a:pt x="3688" y="44"/>
                    <a:pt x="3698" y="55"/>
                    <a:pt x="3698" y="68"/>
                  </a:cubicBezTo>
                  <a:cubicBezTo>
                    <a:pt x="3698" y="81"/>
                    <a:pt x="3687" y="92"/>
                    <a:pt x="3674" y="92"/>
                  </a:cubicBezTo>
                  <a:lnTo>
                    <a:pt x="3674" y="92"/>
                  </a:lnTo>
                  <a:cubicBezTo>
                    <a:pt x="3661" y="92"/>
                    <a:pt x="3650" y="81"/>
                    <a:pt x="3650" y="67"/>
                  </a:cubicBezTo>
                  <a:cubicBezTo>
                    <a:pt x="3650" y="54"/>
                    <a:pt x="3661" y="44"/>
                    <a:pt x="3674" y="44"/>
                  </a:cubicBezTo>
                  <a:close/>
                  <a:moveTo>
                    <a:pt x="3770" y="45"/>
                  </a:moveTo>
                  <a:lnTo>
                    <a:pt x="3770" y="45"/>
                  </a:lnTo>
                  <a:cubicBezTo>
                    <a:pt x="3784" y="45"/>
                    <a:pt x="3794" y="56"/>
                    <a:pt x="3794" y="69"/>
                  </a:cubicBezTo>
                  <a:cubicBezTo>
                    <a:pt x="3794" y="82"/>
                    <a:pt x="3783" y="93"/>
                    <a:pt x="3770" y="93"/>
                  </a:cubicBezTo>
                  <a:lnTo>
                    <a:pt x="3770" y="93"/>
                  </a:lnTo>
                  <a:cubicBezTo>
                    <a:pt x="3757" y="93"/>
                    <a:pt x="3746" y="82"/>
                    <a:pt x="3746" y="69"/>
                  </a:cubicBezTo>
                  <a:cubicBezTo>
                    <a:pt x="3746" y="55"/>
                    <a:pt x="3757" y="45"/>
                    <a:pt x="3770" y="45"/>
                  </a:cubicBezTo>
                  <a:close/>
                  <a:moveTo>
                    <a:pt x="3866" y="46"/>
                  </a:moveTo>
                  <a:lnTo>
                    <a:pt x="3866" y="46"/>
                  </a:lnTo>
                  <a:cubicBezTo>
                    <a:pt x="3880" y="46"/>
                    <a:pt x="3890" y="57"/>
                    <a:pt x="3890" y="70"/>
                  </a:cubicBezTo>
                  <a:cubicBezTo>
                    <a:pt x="3890" y="84"/>
                    <a:pt x="3879" y="94"/>
                    <a:pt x="3866" y="94"/>
                  </a:cubicBezTo>
                  <a:lnTo>
                    <a:pt x="3866" y="94"/>
                  </a:lnTo>
                  <a:cubicBezTo>
                    <a:pt x="3853" y="94"/>
                    <a:pt x="3842" y="83"/>
                    <a:pt x="3842" y="70"/>
                  </a:cubicBezTo>
                  <a:cubicBezTo>
                    <a:pt x="3842" y="57"/>
                    <a:pt x="3853" y="46"/>
                    <a:pt x="3866" y="46"/>
                  </a:cubicBezTo>
                  <a:close/>
                  <a:moveTo>
                    <a:pt x="3962" y="47"/>
                  </a:moveTo>
                  <a:lnTo>
                    <a:pt x="3962" y="47"/>
                  </a:lnTo>
                  <a:cubicBezTo>
                    <a:pt x="3976" y="47"/>
                    <a:pt x="3986" y="58"/>
                    <a:pt x="3986" y="71"/>
                  </a:cubicBezTo>
                  <a:cubicBezTo>
                    <a:pt x="3986" y="85"/>
                    <a:pt x="3975" y="95"/>
                    <a:pt x="3962" y="95"/>
                  </a:cubicBezTo>
                  <a:lnTo>
                    <a:pt x="3962" y="95"/>
                  </a:lnTo>
                  <a:cubicBezTo>
                    <a:pt x="3949" y="95"/>
                    <a:pt x="3938" y="84"/>
                    <a:pt x="3938" y="71"/>
                  </a:cubicBezTo>
                  <a:cubicBezTo>
                    <a:pt x="3938" y="58"/>
                    <a:pt x="3949" y="47"/>
                    <a:pt x="3962" y="47"/>
                  </a:cubicBezTo>
                  <a:close/>
                  <a:moveTo>
                    <a:pt x="4058" y="48"/>
                  </a:moveTo>
                  <a:lnTo>
                    <a:pt x="4058" y="48"/>
                  </a:lnTo>
                  <a:cubicBezTo>
                    <a:pt x="4072" y="48"/>
                    <a:pt x="4082" y="59"/>
                    <a:pt x="4082" y="73"/>
                  </a:cubicBezTo>
                  <a:cubicBezTo>
                    <a:pt x="4082" y="86"/>
                    <a:pt x="4071" y="96"/>
                    <a:pt x="4058" y="96"/>
                  </a:cubicBezTo>
                  <a:lnTo>
                    <a:pt x="4058" y="96"/>
                  </a:lnTo>
                  <a:cubicBezTo>
                    <a:pt x="4045" y="96"/>
                    <a:pt x="4034" y="85"/>
                    <a:pt x="4034" y="72"/>
                  </a:cubicBezTo>
                  <a:cubicBezTo>
                    <a:pt x="4034" y="59"/>
                    <a:pt x="4045" y="48"/>
                    <a:pt x="4058" y="48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34"/>
            <p:cNvSpPr>
              <a:spLocks noChangeArrowheads="1"/>
            </p:cNvSpPr>
            <p:nvPr/>
          </p:nvSpPr>
          <p:spPr bwMode="auto">
            <a:xfrm>
              <a:off x="2307608" y="3932682"/>
              <a:ext cx="104775" cy="104775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35"/>
            <p:cNvSpPr>
              <a:spLocks noEditPoints="1"/>
            </p:cNvSpPr>
            <p:nvPr/>
          </p:nvSpPr>
          <p:spPr bwMode="auto">
            <a:xfrm>
              <a:off x="2302844" y="3927920"/>
              <a:ext cx="114300" cy="114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92" y="184"/>
                </a:cxn>
                <a:cxn ang="0">
                  <a:pos x="184" y="192"/>
                </a:cxn>
                <a:cxn ang="0">
                  <a:pos x="8" y="192"/>
                </a:cxn>
                <a:cxn ang="0">
                  <a:pos x="0" y="184"/>
                </a:cxn>
                <a:cxn ang="0">
                  <a:pos x="0" y="8"/>
                </a:cxn>
                <a:cxn ang="0">
                  <a:pos x="16" y="184"/>
                </a:cxn>
                <a:cxn ang="0">
                  <a:pos x="8" y="176"/>
                </a:cxn>
                <a:cxn ang="0">
                  <a:pos x="184" y="176"/>
                </a:cxn>
                <a:cxn ang="0">
                  <a:pos x="176" y="184"/>
                </a:cxn>
                <a:cxn ang="0">
                  <a:pos x="176" y="8"/>
                </a:cxn>
                <a:cxn ang="0">
                  <a:pos x="18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84"/>
                </a:cxn>
              </a:cxnLst>
              <a:rect l="0" t="0" r="r" b="b"/>
              <a:pathLst>
                <a:path w="192" h="192">
                  <a:moveTo>
                    <a:pt x="0" y="8"/>
                  </a:moveTo>
                  <a:cubicBezTo>
                    <a:pt x="0" y="3"/>
                    <a:pt x="3" y="0"/>
                    <a:pt x="8" y="0"/>
                  </a:cubicBezTo>
                  <a:lnTo>
                    <a:pt x="184" y="0"/>
                  </a:lnTo>
                  <a:cubicBezTo>
                    <a:pt x="188" y="0"/>
                    <a:pt x="192" y="3"/>
                    <a:pt x="192" y="8"/>
                  </a:cubicBezTo>
                  <a:lnTo>
                    <a:pt x="192" y="184"/>
                  </a:lnTo>
                  <a:cubicBezTo>
                    <a:pt x="192" y="188"/>
                    <a:pt x="188" y="192"/>
                    <a:pt x="184" y="192"/>
                  </a:cubicBezTo>
                  <a:lnTo>
                    <a:pt x="8" y="192"/>
                  </a:lnTo>
                  <a:cubicBezTo>
                    <a:pt x="3" y="192"/>
                    <a:pt x="0" y="188"/>
                    <a:pt x="0" y="184"/>
                  </a:cubicBezTo>
                  <a:lnTo>
                    <a:pt x="0" y="8"/>
                  </a:lnTo>
                  <a:close/>
                  <a:moveTo>
                    <a:pt x="16" y="184"/>
                  </a:moveTo>
                  <a:lnTo>
                    <a:pt x="8" y="176"/>
                  </a:lnTo>
                  <a:lnTo>
                    <a:pt x="184" y="176"/>
                  </a:lnTo>
                  <a:lnTo>
                    <a:pt x="176" y="184"/>
                  </a:lnTo>
                  <a:lnTo>
                    <a:pt x="176" y="8"/>
                  </a:lnTo>
                  <a:lnTo>
                    <a:pt x="18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8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Rectangle 136"/>
            <p:cNvSpPr>
              <a:spLocks noChangeArrowheads="1"/>
            </p:cNvSpPr>
            <p:nvPr/>
          </p:nvSpPr>
          <p:spPr bwMode="auto">
            <a:xfrm>
              <a:off x="4712670" y="3958083"/>
              <a:ext cx="104775" cy="104775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37"/>
            <p:cNvSpPr>
              <a:spLocks noEditPoints="1"/>
            </p:cNvSpPr>
            <p:nvPr/>
          </p:nvSpPr>
          <p:spPr bwMode="auto">
            <a:xfrm>
              <a:off x="4707907" y="3953320"/>
              <a:ext cx="114300" cy="114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92" y="184"/>
                </a:cxn>
                <a:cxn ang="0">
                  <a:pos x="184" y="192"/>
                </a:cxn>
                <a:cxn ang="0">
                  <a:pos x="8" y="192"/>
                </a:cxn>
                <a:cxn ang="0">
                  <a:pos x="0" y="184"/>
                </a:cxn>
                <a:cxn ang="0">
                  <a:pos x="0" y="8"/>
                </a:cxn>
                <a:cxn ang="0">
                  <a:pos x="16" y="184"/>
                </a:cxn>
                <a:cxn ang="0">
                  <a:pos x="8" y="176"/>
                </a:cxn>
                <a:cxn ang="0">
                  <a:pos x="184" y="176"/>
                </a:cxn>
                <a:cxn ang="0">
                  <a:pos x="176" y="184"/>
                </a:cxn>
                <a:cxn ang="0">
                  <a:pos x="176" y="8"/>
                </a:cxn>
                <a:cxn ang="0">
                  <a:pos x="184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84"/>
                </a:cxn>
              </a:cxnLst>
              <a:rect l="0" t="0" r="r" b="b"/>
              <a:pathLst>
                <a:path w="192" h="192">
                  <a:moveTo>
                    <a:pt x="0" y="8"/>
                  </a:moveTo>
                  <a:cubicBezTo>
                    <a:pt x="0" y="4"/>
                    <a:pt x="3" y="0"/>
                    <a:pt x="8" y="0"/>
                  </a:cubicBezTo>
                  <a:lnTo>
                    <a:pt x="184" y="0"/>
                  </a:lnTo>
                  <a:cubicBezTo>
                    <a:pt x="188" y="0"/>
                    <a:pt x="192" y="4"/>
                    <a:pt x="192" y="8"/>
                  </a:cubicBezTo>
                  <a:lnTo>
                    <a:pt x="192" y="184"/>
                  </a:lnTo>
                  <a:cubicBezTo>
                    <a:pt x="192" y="189"/>
                    <a:pt x="188" y="192"/>
                    <a:pt x="184" y="192"/>
                  </a:cubicBezTo>
                  <a:lnTo>
                    <a:pt x="8" y="192"/>
                  </a:lnTo>
                  <a:cubicBezTo>
                    <a:pt x="3" y="192"/>
                    <a:pt x="0" y="189"/>
                    <a:pt x="0" y="184"/>
                  </a:cubicBezTo>
                  <a:lnTo>
                    <a:pt x="0" y="8"/>
                  </a:lnTo>
                  <a:close/>
                  <a:moveTo>
                    <a:pt x="16" y="184"/>
                  </a:moveTo>
                  <a:lnTo>
                    <a:pt x="8" y="176"/>
                  </a:lnTo>
                  <a:lnTo>
                    <a:pt x="184" y="176"/>
                  </a:lnTo>
                  <a:lnTo>
                    <a:pt x="176" y="184"/>
                  </a:lnTo>
                  <a:lnTo>
                    <a:pt x="176" y="8"/>
                  </a:lnTo>
                  <a:lnTo>
                    <a:pt x="18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8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8"/>
            <p:cNvSpPr>
              <a:spLocks noEditPoints="1"/>
            </p:cNvSpPr>
            <p:nvPr/>
          </p:nvSpPr>
          <p:spPr bwMode="auto">
            <a:xfrm>
              <a:off x="2337766" y="3846959"/>
              <a:ext cx="2420939" cy="985838"/>
            </a:xfrm>
            <a:custGeom>
              <a:avLst/>
              <a:gdLst/>
              <a:ahLst/>
              <a:cxnLst>
                <a:cxn ang="0">
                  <a:pos x="139" y="1584"/>
                </a:cxn>
                <a:cxn ang="0">
                  <a:pos x="5" y="1637"/>
                </a:cxn>
                <a:cxn ang="0">
                  <a:pos x="286" y="1499"/>
                </a:cxn>
                <a:cxn ang="0">
                  <a:pos x="215" y="1580"/>
                </a:cxn>
                <a:cxn ang="0">
                  <a:pos x="375" y="1464"/>
                </a:cxn>
                <a:cxn ang="0">
                  <a:pos x="482" y="1473"/>
                </a:cxn>
                <a:cxn ang="0">
                  <a:pos x="375" y="1464"/>
                </a:cxn>
                <a:cxn ang="0">
                  <a:pos x="674" y="1370"/>
                </a:cxn>
                <a:cxn ang="0">
                  <a:pos x="540" y="1424"/>
                </a:cxn>
                <a:cxn ang="0">
                  <a:pos x="821" y="1286"/>
                </a:cxn>
                <a:cxn ang="0">
                  <a:pos x="750" y="1366"/>
                </a:cxn>
                <a:cxn ang="0">
                  <a:pos x="910" y="1250"/>
                </a:cxn>
                <a:cxn ang="0">
                  <a:pos x="1017" y="1259"/>
                </a:cxn>
                <a:cxn ang="0">
                  <a:pos x="910" y="1250"/>
                </a:cxn>
                <a:cxn ang="0">
                  <a:pos x="1209" y="1157"/>
                </a:cxn>
                <a:cxn ang="0">
                  <a:pos x="1075" y="1210"/>
                </a:cxn>
                <a:cxn ang="0">
                  <a:pos x="1356" y="1072"/>
                </a:cxn>
                <a:cxn ang="0">
                  <a:pos x="1285" y="1152"/>
                </a:cxn>
                <a:cxn ang="0">
                  <a:pos x="1445" y="1037"/>
                </a:cxn>
                <a:cxn ang="0">
                  <a:pos x="1552" y="1046"/>
                </a:cxn>
                <a:cxn ang="0">
                  <a:pos x="1445" y="1037"/>
                </a:cxn>
                <a:cxn ang="0">
                  <a:pos x="1744" y="943"/>
                </a:cxn>
                <a:cxn ang="0">
                  <a:pos x="1610" y="997"/>
                </a:cxn>
                <a:cxn ang="0">
                  <a:pos x="1891" y="859"/>
                </a:cxn>
                <a:cxn ang="0">
                  <a:pos x="1820" y="939"/>
                </a:cxn>
                <a:cxn ang="0">
                  <a:pos x="1980" y="823"/>
                </a:cxn>
                <a:cxn ang="0">
                  <a:pos x="2087" y="832"/>
                </a:cxn>
                <a:cxn ang="0">
                  <a:pos x="1980" y="823"/>
                </a:cxn>
                <a:cxn ang="0">
                  <a:pos x="2279" y="730"/>
                </a:cxn>
                <a:cxn ang="0">
                  <a:pos x="2145" y="783"/>
                </a:cxn>
                <a:cxn ang="0">
                  <a:pos x="2426" y="645"/>
                </a:cxn>
                <a:cxn ang="0">
                  <a:pos x="2354" y="725"/>
                </a:cxn>
                <a:cxn ang="0">
                  <a:pos x="2515" y="610"/>
                </a:cxn>
                <a:cxn ang="0">
                  <a:pos x="2622" y="619"/>
                </a:cxn>
                <a:cxn ang="0">
                  <a:pos x="2515" y="610"/>
                </a:cxn>
                <a:cxn ang="0">
                  <a:pos x="2814" y="516"/>
                </a:cxn>
                <a:cxn ang="0">
                  <a:pos x="2680" y="570"/>
                </a:cxn>
                <a:cxn ang="0">
                  <a:pos x="2961" y="432"/>
                </a:cxn>
                <a:cxn ang="0">
                  <a:pos x="2889" y="512"/>
                </a:cxn>
                <a:cxn ang="0">
                  <a:pos x="3050" y="396"/>
                </a:cxn>
                <a:cxn ang="0">
                  <a:pos x="3157" y="405"/>
                </a:cxn>
                <a:cxn ang="0">
                  <a:pos x="3050" y="396"/>
                </a:cxn>
                <a:cxn ang="0">
                  <a:pos x="3349" y="303"/>
                </a:cxn>
                <a:cxn ang="0">
                  <a:pos x="3215" y="356"/>
                </a:cxn>
                <a:cxn ang="0">
                  <a:pos x="3496" y="218"/>
                </a:cxn>
                <a:cxn ang="0">
                  <a:pos x="3424" y="298"/>
                </a:cxn>
                <a:cxn ang="0">
                  <a:pos x="3585" y="182"/>
                </a:cxn>
                <a:cxn ang="0">
                  <a:pos x="3692" y="191"/>
                </a:cxn>
                <a:cxn ang="0">
                  <a:pos x="3585" y="182"/>
                </a:cxn>
                <a:cxn ang="0">
                  <a:pos x="3884" y="89"/>
                </a:cxn>
                <a:cxn ang="0">
                  <a:pos x="3750" y="142"/>
                </a:cxn>
                <a:cxn ang="0">
                  <a:pos x="4031" y="5"/>
                </a:cxn>
                <a:cxn ang="0">
                  <a:pos x="3959" y="85"/>
                </a:cxn>
              </a:cxnLst>
              <a:rect l="0" t="0" r="r" b="b"/>
              <a:pathLst>
                <a:path w="4067" h="1656">
                  <a:moveTo>
                    <a:pt x="19" y="1606"/>
                  </a:moveTo>
                  <a:lnTo>
                    <a:pt x="108" y="1571"/>
                  </a:lnTo>
                  <a:cubicBezTo>
                    <a:pt x="120" y="1566"/>
                    <a:pt x="134" y="1572"/>
                    <a:pt x="139" y="1584"/>
                  </a:cubicBezTo>
                  <a:cubicBezTo>
                    <a:pt x="144" y="1596"/>
                    <a:pt x="138" y="1610"/>
                    <a:pt x="126" y="1615"/>
                  </a:cubicBezTo>
                  <a:lnTo>
                    <a:pt x="36" y="1651"/>
                  </a:lnTo>
                  <a:cubicBezTo>
                    <a:pt x="24" y="1656"/>
                    <a:pt x="10" y="1650"/>
                    <a:pt x="5" y="1637"/>
                  </a:cubicBezTo>
                  <a:cubicBezTo>
                    <a:pt x="0" y="1625"/>
                    <a:pt x="6" y="1611"/>
                    <a:pt x="19" y="1606"/>
                  </a:cubicBezTo>
                  <a:close/>
                  <a:moveTo>
                    <a:pt x="197" y="1535"/>
                  </a:moveTo>
                  <a:lnTo>
                    <a:pt x="286" y="1499"/>
                  </a:lnTo>
                  <a:cubicBezTo>
                    <a:pt x="298" y="1494"/>
                    <a:pt x="312" y="1500"/>
                    <a:pt x="317" y="1513"/>
                  </a:cubicBezTo>
                  <a:cubicBezTo>
                    <a:pt x="322" y="1525"/>
                    <a:pt x="316" y="1539"/>
                    <a:pt x="304" y="1544"/>
                  </a:cubicBezTo>
                  <a:lnTo>
                    <a:pt x="215" y="1580"/>
                  </a:lnTo>
                  <a:cubicBezTo>
                    <a:pt x="202" y="1584"/>
                    <a:pt x="188" y="1578"/>
                    <a:pt x="183" y="1566"/>
                  </a:cubicBezTo>
                  <a:cubicBezTo>
                    <a:pt x="179" y="1554"/>
                    <a:pt x="185" y="1540"/>
                    <a:pt x="197" y="1535"/>
                  </a:cubicBezTo>
                  <a:close/>
                  <a:moveTo>
                    <a:pt x="375" y="1464"/>
                  </a:moveTo>
                  <a:lnTo>
                    <a:pt x="464" y="1428"/>
                  </a:lnTo>
                  <a:cubicBezTo>
                    <a:pt x="477" y="1423"/>
                    <a:pt x="491" y="1429"/>
                    <a:pt x="496" y="1442"/>
                  </a:cubicBezTo>
                  <a:cubicBezTo>
                    <a:pt x="500" y="1454"/>
                    <a:pt x="494" y="1468"/>
                    <a:pt x="482" y="1473"/>
                  </a:cubicBezTo>
                  <a:lnTo>
                    <a:pt x="393" y="1508"/>
                  </a:lnTo>
                  <a:cubicBezTo>
                    <a:pt x="381" y="1513"/>
                    <a:pt x="367" y="1507"/>
                    <a:pt x="362" y="1495"/>
                  </a:cubicBezTo>
                  <a:cubicBezTo>
                    <a:pt x="357" y="1483"/>
                    <a:pt x="363" y="1469"/>
                    <a:pt x="375" y="1464"/>
                  </a:cubicBezTo>
                  <a:close/>
                  <a:moveTo>
                    <a:pt x="554" y="1393"/>
                  </a:moveTo>
                  <a:lnTo>
                    <a:pt x="643" y="1357"/>
                  </a:lnTo>
                  <a:cubicBezTo>
                    <a:pt x="655" y="1352"/>
                    <a:pt x="669" y="1358"/>
                    <a:pt x="674" y="1370"/>
                  </a:cubicBezTo>
                  <a:cubicBezTo>
                    <a:pt x="679" y="1383"/>
                    <a:pt x="673" y="1397"/>
                    <a:pt x="660" y="1402"/>
                  </a:cubicBezTo>
                  <a:lnTo>
                    <a:pt x="571" y="1437"/>
                  </a:lnTo>
                  <a:cubicBezTo>
                    <a:pt x="559" y="1442"/>
                    <a:pt x="545" y="1436"/>
                    <a:pt x="540" y="1424"/>
                  </a:cubicBezTo>
                  <a:cubicBezTo>
                    <a:pt x="535" y="1412"/>
                    <a:pt x="541" y="1398"/>
                    <a:pt x="554" y="1393"/>
                  </a:cubicBezTo>
                  <a:close/>
                  <a:moveTo>
                    <a:pt x="732" y="1321"/>
                  </a:moveTo>
                  <a:lnTo>
                    <a:pt x="821" y="1286"/>
                  </a:lnTo>
                  <a:cubicBezTo>
                    <a:pt x="833" y="1281"/>
                    <a:pt x="847" y="1287"/>
                    <a:pt x="852" y="1299"/>
                  </a:cubicBezTo>
                  <a:cubicBezTo>
                    <a:pt x="857" y="1312"/>
                    <a:pt x="851" y="1326"/>
                    <a:pt x="839" y="1330"/>
                  </a:cubicBezTo>
                  <a:lnTo>
                    <a:pt x="750" y="1366"/>
                  </a:lnTo>
                  <a:cubicBezTo>
                    <a:pt x="737" y="1371"/>
                    <a:pt x="723" y="1365"/>
                    <a:pt x="718" y="1353"/>
                  </a:cubicBezTo>
                  <a:cubicBezTo>
                    <a:pt x="714" y="1340"/>
                    <a:pt x="720" y="1326"/>
                    <a:pt x="732" y="1321"/>
                  </a:cubicBezTo>
                  <a:close/>
                  <a:moveTo>
                    <a:pt x="910" y="1250"/>
                  </a:moveTo>
                  <a:lnTo>
                    <a:pt x="999" y="1215"/>
                  </a:lnTo>
                  <a:cubicBezTo>
                    <a:pt x="1012" y="1210"/>
                    <a:pt x="1026" y="1216"/>
                    <a:pt x="1030" y="1228"/>
                  </a:cubicBezTo>
                  <a:cubicBezTo>
                    <a:pt x="1035" y="1240"/>
                    <a:pt x="1029" y="1254"/>
                    <a:pt x="1017" y="1259"/>
                  </a:cubicBezTo>
                  <a:lnTo>
                    <a:pt x="928" y="1295"/>
                  </a:lnTo>
                  <a:cubicBezTo>
                    <a:pt x="916" y="1300"/>
                    <a:pt x="902" y="1294"/>
                    <a:pt x="897" y="1281"/>
                  </a:cubicBezTo>
                  <a:cubicBezTo>
                    <a:pt x="892" y="1269"/>
                    <a:pt x="898" y="1255"/>
                    <a:pt x="910" y="1250"/>
                  </a:cubicBezTo>
                  <a:close/>
                  <a:moveTo>
                    <a:pt x="1088" y="1179"/>
                  </a:moveTo>
                  <a:lnTo>
                    <a:pt x="1178" y="1143"/>
                  </a:lnTo>
                  <a:cubicBezTo>
                    <a:pt x="1190" y="1139"/>
                    <a:pt x="1204" y="1145"/>
                    <a:pt x="1209" y="1157"/>
                  </a:cubicBezTo>
                  <a:cubicBezTo>
                    <a:pt x="1214" y="1169"/>
                    <a:pt x="1208" y="1183"/>
                    <a:pt x="1195" y="1188"/>
                  </a:cubicBezTo>
                  <a:lnTo>
                    <a:pt x="1106" y="1224"/>
                  </a:lnTo>
                  <a:cubicBezTo>
                    <a:pt x="1094" y="1229"/>
                    <a:pt x="1080" y="1223"/>
                    <a:pt x="1075" y="1210"/>
                  </a:cubicBezTo>
                  <a:cubicBezTo>
                    <a:pt x="1070" y="1198"/>
                    <a:pt x="1076" y="1184"/>
                    <a:pt x="1088" y="1179"/>
                  </a:cubicBezTo>
                  <a:close/>
                  <a:moveTo>
                    <a:pt x="1267" y="1108"/>
                  </a:moveTo>
                  <a:lnTo>
                    <a:pt x="1356" y="1072"/>
                  </a:lnTo>
                  <a:cubicBezTo>
                    <a:pt x="1368" y="1067"/>
                    <a:pt x="1382" y="1073"/>
                    <a:pt x="1387" y="1086"/>
                  </a:cubicBezTo>
                  <a:cubicBezTo>
                    <a:pt x="1392" y="1098"/>
                    <a:pt x="1386" y="1112"/>
                    <a:pt x="1374" y="1117"/>
                  </a:cubicBezTo>
                  <a:lnTo>
                    <a:pt x="1285" y="1152"/>
                  </a:lnTo>
                  <a:cubicBezTo>
                    <a:pt x="1272" y="1157"/>
                    <a:pt x="1258" y="1151"/>
                    <a:pt x="1253" y="1139"/>
                  </a:cubicBezTo>
                  <a:cubicBezTo>
                    <a:pt x="1248" y="1127"/>
                    <a:pt x="1254" y="1113"/>
                    <a:pt x="1267" y="1108"/>
                  </a:cubicBezTo>
                  <a:close/>
                  <a:moveTo>
                    <a:pt x="1445" y="1037"/>
                  </a:moveTo>
                  <a:lnTo>
                    <a:pt x="1534" y="1001"/>
                  </a:lnTo>
                  <a:cubicBezTo>
                    <a:pt x="1547" y="996"/>
                    <a:pt x="1561" y="1002"/>
                    <a:pt x="1565" y="1014"/>
                  </a:cubicBezTo>
                  <a:cubicBezTo>
                    <a:pt x="1570" y="1027"/>
                    <a:pt x="1564" y="1041"/>
                    <a:pt x="1552" y="1046"/>
                  </a:cubicBezTo>
                  <a:lnTo>
                    <a:pt x="1463" y="1081"/>
                  </a:lnTo>
                  <a:cubicBezTo>
                    <a:pt x="1451" y="1086"/>
                    <a:pt x="1437" y="1080"/>
                    <a:pt x="1432" y="1068"/>
                  </a:cubicBezTo>
                  <a:cubicBezTo>
                    <a:pt x="1427" y="1056"/>
                    <a:pt x="1433" y="1042"/>
                    <a:pt x="1445" y="1037"/>
                  </a:cubicBezTo>
                  <a:close/>
                  <a:moveTo>
                    <a:pt x="1623" y="966"/>
                  </a:moveTo>
                  <a:lnTo>
                    <a:pt x="1713" y="930"/>
                  </a:lnTo>
                  <a:cubicBezTo>
                    <a:pt x="1725" y="925"/>
                    <a:pt x="1739" y="931"/>
                    <a:pt x="1744" y="943"/>
                  </a:cubicBezTo>
                  <a:cubicBezTo>
                    <a:pt x="1749" y="956"/>
                    <a:pt x="1743" y="970"/>
                    <a:pt x="1730" y="974"/>
                  </a:cubicBezTo>
                  <a:lnTo>
                    <a:pt x="1641" y="1010"/>
                  </a:lnTo>
                  <a:cubicBezTo>
                    <a:pt x="1629" y="1015"/>
                    <a:pt x="1615" y="1009"/>
                    <a:pt x="1610" y="997"/>
                  </a:cubicBezTo>
                  <a:cubicBezTo>
                    <a:pt x="1605" y="984"/>
                    <a:pt x="1611" y="970"/>
                    <a:pt x="1623" y="966"/>
                  </a:cubicBezTo>
                  <a:close/>
                  <a:moveTo>
                    <a:pt x="1802" y="894"/>
                  </a:moveTo>
                  <a:lnTo>
                    <a:pt x="1891" y="859"/>
                  </a:lnTo>
                  <a:cubicBezTo>
                    <a:pt x="1903" y="854"/>
                    <a:pt x="1917" y="860"/>
                    <a:pt x="1922" y="872"/>
                  </a:cubicBezTo>
                  <a:cubicBezTo>
                    <a:pt x="1927" y="884"/>
                    <a:pt x="1921" y="898"/>
                    <a:pt x="1909" y="903"/>
                  </a:cubicBezTo>
                  <a:lnTo>
                    <a:pt x="1820" y="939"/>
                  </a:lnTo>
                  <a:cubicBezTo>
                    <a:pt x="1807" y="944"/>
                    <a:pt x="1793" y="938"/>
                    <a:pt x="1788" y="926"/>
                  </a:cubicBezTo>
                  <a:cubicBezTo>
                    <a:pt x="1783" y="913"/>
                    <a:pt x="1789" y="899"/>
                    <a:pt x="1802" y="894"/>
                  </a:cubicBezTo>
                  <a:close/>
                  <a:moveTo>
                    <a:pt x="1980" y="823"/>
                  </a:moveTo>
                  <a:lnTo>
                    <a:pt x="2069" y="788"/>
                  </a:lnTo>
                  <a:cubicBezTo>
                    <a:pt x="2082" y="783"/>
                    <a:pt x="2095" y="789"/>
                    <a:pt x="2100" y="801"/>
                  </a:cubicBezTo>
                  <a:cubicBezTo>
                    <a:pt x="2105" y="813"/>
                    <a:pt x="2099" y="827"/>
                    <a:pt x="2087" y="832"/>
                  </a:cubicBezTo>
                  <a:lnTo>
                    <a:pt x="1998" y="868"/>
                  </a:lnTo>
                  <a:cubicBezTo>
                    <a:pt x="1986" y="873"/>
                    <a:pt x="1972" y="867"/>
                    <a:pt x="1967" y="854"/>
                  </a:cubicBezTo>
                  <a:cubicBezTo>
                    <a:pt x="1962" y="842"/>
                    <a:pt x="1968" y="828"/>
                    <a:pt x="1980" y="823"/>
                  </a:cubicBezTo>
                  <a:close/>
                  <a:moveTo>
                    <a:pt x="2158" y="752"/>
                  </a:moveTo>
                  <a:lnTo>
                    <a:pt x="2248" y="716"/>
                  </a:lnTo>
                  <a:cubicBezTo>
                    <a:pt x="2260" y="711"/>
                    <a:pt x="2274" y="717"/>
                    <a:pt x="2279" y="730"/>
                  </a:cubicBezTo>
                  <a:cubicBezTo>
                    <a:pt x="2284" y="742"/>
                    <a:pt x="2278" y="756"/>
                    <a:pt x="2265" y="761"/>
                  </a:cubicBezTo>
                  <a:lnTo>
                    <a:pt x="2176" y="797"/>
                  </a:lnTo>
                  <a:cubicBezTo>
                    <a:pt x="2164" y="801"/>
                    <a:pt x="2150" y="795"/>
                    <a:pt x="2145" y="783"/>
                  </a:cubicBezTo>
                  <a:cubicBezTo>
                    <a:pt x="2140" y="771"/>
                    <a:pt x="2146" y="757"/>
                    <a:pt x="2158" y="752"/>
                  </a:cubicBezTo>
                  <a:close/>
                  <a:moveTo>
                    <a:pt x="2337" y="681"/>
                  </a:moveTo>
                  <a:lnTo>
                    <a:pt x="2426" y="645"/>
                  </a:lnTo>
                  <a:cubicBezTo>
                    <a:pt x="2438" y="640"/>
                    <a:pt x="2452" y="646"/>
                    <a:pt x="2457" y="659"/>
                  </a:cubicBezTo>
                  <a:cubicBezTo>
                    <a:pt x="2462" y="671"/>
                    <a:pt x="2456" y="685"/>
                    <a:pt x="2444" y="690"/>
                  </a:cubicBezTo>
                  <a:lnTo>
                    <a:pt x="2354" y="725"/>
                  </a:lnTo>
                  <a:cubicBezTo>
                    <a:pt x="2342" y="730"/>
                    <a:pt x="2328" y="724"/>
                    <a:pt x="2323" y="712"/>
                  </a:cubicBezTo>
                  <a:cubicBezTo>
                    <a:pt x="2318" y="700"/>
                    <a:pt x="2324" y="686"/>
                    <a:pt x="2337" y="681"/>
                  </a:cubicBezTo>
                  <a:close/>
                  <a:moveTo>
                    <a:pt x="2515" y="610"/>
                  </a:moveTo>
                  <a:lnTo>
                    <a:pt x="2604" y="574"/>
                  </a:lnTo>
                  <a:cubicBezTo>
                    <a:pt x="2616" y="569"/>
                    <a:pt x="2630" y="575"/>
                    <a:pt x="2635" y="587"/>
                  </a:cubicBezTo>
                  <a:cubicBezTo>
                    <a:pt x="2640" y="600"/>
                    <a:pt x="2634" y="614"/>
                    <a:pt x="2622" y="619"/>
                  </a:cubicBezTo>
                  <a:lnTo>
                    <a:pt x="2533" y="654"/>
                  </a:lnTo>
                  <a:cubicBezTo>
                    <a:pt x="2520" y="659"/>
                    <a:pt x="2507" y="653"/>
                    <a:pt x="2502" y="641"/>
                  </a:cubicBezTo>
                  <a:cubicBezTo>
                    <a:pt x="2497" y="628"/>
                    <a:pt x="2503" y="614"/>
                    <a:pt x="2515" y="610"/>
                  </a:cubicBezTo>
                  <a:close/>
                  <a:moveTo>
                    <a:pt x="2693" y="538"/>
                  </a:moveTo>
                  <a:lnTo>
                    <a:pt x="2782" y="503"/>
                  </a:lnTo>
                  <a:cubicBezTo>
                    <a:pt x="2795" y="498"/>
                    <a:pt x="2809" y="504"/>
                    <a:pt x="2814" y="516"/>
                  </a:cubicBezTo>
                  <a:cubicBezTo>
                    <a:pt x="2819" y="529"/>
                    <a:pt x="2813" y="542"/>
                    <a:pt x="2800" y="547"/>
                  </a:cubicBezTo>
                  <a:lnTo>
                    <a:pt x="2711" y="583"/>
                  </a:lnTo>
                  <a:cubicBezTo>
                    <a:pt x="2699" y="588"/>
                    <a:pt x="2685" y="582"/>
                    <a:pt x="2680" y="570"/>
                  </a:cubicBezTo>
                  <a:cubicBezTo>
                    <a:pt x="2675" y="557"/>
                    <a:pt x="2681" y="543"/>
                    <a:pt x="2693" y="538"/>
                  </a:cubicBezTo>
                  <a:close/>
                  <a:moveTo>
                    <a:pt x="2872" y="467"/>
                  </a:moveTo>
                  <a:lnTo>
                    <a:pt x="2961" y="432"/>
                  </a:lnTo>
                  <a:cubicBezTo>
                    <a:pt x="2973" y="427"/>
                    <a:pt x="2987" y="433"/>
                    <a:pt x="2992" y="445"/>
                  </a:cubicBezTo>
                  <a:cubicBezTo>
                    <a:pt x="2997" y="457"/>
                    <a:pt x="2991" y="471"/>
                    <a:pt x="2979" y="476"/>
                  </a:cubicBezTo>
                  <a:lnTo>
                    <a:pt x="2889" y="512"/>
                  </a:lnTo>
                  <a:cubicBezTo>
                    <a:pt x="2877" y="517"/>
                    <a:pt x="2863" y="511"/>
                    <a:pt x="2858" y="498"/>
                  </a:cubicBezTo>
                  <a:cubicBezTo>
                    <a:pt x="2853" y="486"/>
                    <a:pt x="2859" y="472"/>
                    <a:pt x="2872" y="467"/>
                  </a:cubicBezTo>
                  <a:close/>
                  <a:moveTo>
                    <a:pt x="3050" y="396"/>
                  </a:moveTo>
                  <a:lnTo>
                    <a:pt x="3139" y="360"/>
                  </a:lnTo>
                  <a:cubicBezTo>
                    <a:pt x="3151" y="356"/>
                    <a:pt x="3165" y="362"/>
                    <a:pt x="3170" y="374"/>
                  </a:cubicBezTo>
                  <a:cubicBezTo>
                    <a:pt x="3175" y="386"/>
                    <a:pt x="3169" y="400"/>
                    <a:pt x="3157" y="405"/>
                  </a:cubicBezTo>
                  <a:lnTo>
                    <a:pt x="3068" y="441"/>
                  </a:lnTo>
                  <a:cubicBezTo>
                    <a:pt x="3055" y="446"/>
                    <a:pt x="3041" y="440"/>
                    <a:pt x="3037" y="427"/>
                  </a:cubicBezTo>
                  <a:cubicBezTo>
                    <a:pt x="3032" y="415"/>
                    <a:pt x="3038" y="401"/>
                    <a:pt x="3050" y="396"/>
                  </a:cubicBezTo>
                  <a:close/>
                  <a:moveTo>
                    <a:pt x="3228" y="325"/>
                  </a:moveTo>
                  <a:lnTo>
                    <a:pt x="3317" y="289"/>
                  </a:lnTo>
                  <a:cubicBezTo>
                    <a:pt x="3330" y="284"/>
                    <a:pt x="3344" y="290"/>
                    <a:pt x="3349" y="303"/>
                  </a:cubicBezTo>
                  <a:cubicBezTo>
                    <a:pt x="3354" y="315"/>
                    <a:pt x="3348" y="329"/>
                    <a:pt x="3335" y="334"/>
                  </a:cubicBezTo>
                  <a:lnTo>
                    <a:pt x="3246" y="369"/>
                  </a:lnTo>
                  <a:cubicBezTo>
                    <a:pt x="3234" y="374"/>
                    <a:pt x="3220" y="368"/>
                    <a:pt x="3215" y="356"/>
                  </a:cubicBezTo>
                  <a:cubicBezTo>
                    <a:pt x="3210" y="344"/>
                    <a:pt x="3216" y="330"/>
                    <a:pt x="3228" y="325"/>
                  </a:cubicBezTo>
                  <a:close/>
                  <a:moveTo>
                    <a:pt x="3407" y="254"/>
                  </a:moveTo>
                  <a:lnTo>
                    <a:pt x="3496" y="218"/>
                  </a:lnTo>
                  <a:cubicBezTo>
                    <a:pt x="3508" y="213"/>
                    <a:pt x="3522" y="219"/>
                    <a:pt x="3527" y="231"/>
                  </a:cubicBezTo>
                  <a:cubicBezTo>
                    <a:pt x="3532" y="244"/>
                    <a:pt x="3526" y="258"/>
                    <a:pt x="3514" y="263"/>
                  </a:cubicBezTo>
                  <a:lnTo>
                    <a:pt x="3424" y="298"/>
                  </a:lnTo>
                  <a:cubicBezTo>
                    <a:pt x="3412" y="303"/>
                    <a:pt x="3398" y="297"/>
                    <a:pt x="3393" y="285"/>
                  </a:cubicBezTo>
                  <a:cubicBezTo>
                    <a:pt x="3388" y="273"/>
                    <a:pt x="3394" y="259"/>
                    <a:pt x="3407" y="254"/>
                  </a:cubicBezTo>
                  <a:close/>
                  <a:moveTo>
                    <a:pt x="3585" y="182"/>
                  </a:moveTo>
                  <a:lnTo>
                    <a:pt x="3674" y="147"/>
                  </a:lnTo>
                  <a:cubicBezTo>
                    <a:pt x="3686" y="142"/>
                    <a:pt x="3700" y="148"/>
                    <a:pt x="3705" y="160"/>
                  </a:cubicBezTo>
                  <a:cubicBezTo>
                    <a:pt x="3710" y="173"/>
                    <a:pt x="3704" y="187"/>
                    <a:pt x="3692" y="191"/>
                  </a:cubicBezTo>
                  <a:lnTo>
                    <a:pt x="3603" y="227"/>
                  </a:lnTo>
                  <a:cubicBezTo>
                    <a:pt x="3590" y="232"/>
                    <a:pt x="3576" y="226"/>
                    <a:pt x="3572" y="214"/>
                  </a:cubicBezTo>
                  <a:cubicBezTo>
                    <a:pt x="3567" y="201"/>
                    <a:pt x="3573" y="187"/>
                    <a:pt x="3585" y="182"/>
                  </a:cubicBezTo>
                  <a:close/>
                  <a:moveTo>
                    <a:pt x="3763" y="111"/>
                  </a:moveTo>
                  <a:lnTo>
                    <a:pt x="3852" y="76"/>
                  </a:lnTo>
                  <a:cubicBezTo>
                    <a:pt x="3865" y="71"/>
                    <a:pt x="3879" y="77"/>
                    <a:pt x="3884" y="89"/>
                  </a:cubicBezTo>
                  <a:cubicBezTo>
                    <a:pt x="3888" y="101"/>
                    <a:pt x="3882" y="115"/>
                    <a:pt x="3870" y="120"/>
                  </a:cubicBezTo>
                  <a:lnTo>
                    <a:pt x="3781" y="156"/>
                  </a:lnTo>
                  <a:cubicBezTo>
                    <a:pt x="3769" y="161"/>
                    <a:pt x="3755" y="155"/>
                    <a:pt x="3750" y="142"/>
                  </a:cubicBezTo>
                  <a:cubicBezTo>
                    <a:pt x="3745" y="130"/>
                    <a:pt x="3751" y="116"/>
                    <a:pt x="3763" y="111"/>
                  </a:cubicBezTo>
                  <a:close/>
                  <a:moveTo>
                    <a:pt x="3942" y="40"/>
                  </a:moveTo>
                  <a:lnTo>
                    <a:pt x="4031" y="5"/>
                  </a:lnTo>
                  <a:cubicBezTo>
                    <a:pt x="4043" y="0"/>
                    <a:pt x="4057" y="6"/>
                    <a:pt x="4062" y="18"/>
                  </a:cubicBezTo>
                  <a:cubicBezTo>
                    <a:pt x="4067" y="30"/>
                    <a:pt x="4061" y="44"/>
                    <a:pt x="4048" y="49"/>
                  </a:cubicBezTo>
                  <a:lnTo>
                    <a:pt x="3959" y="85"/>
                  </a:lnTo>
                  <a:cubicBezTo>
                    <a:pt x="3947" y="90"/>
                    <a:pt x="3933" y="84"/>
                    <a:pt x="3928" y="71"/>
                  </a:cubicBezTo>
                  <a:cubicBezTo>
                    <a:pt x="3923" y="59"/>
                    <a:pt x="3929" y="45"/>
                    <a:pt x="3942" y="4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39"/>
            <p:cNvSpPr>
              <a:spLocks noChangeArrowheads="1"/>
            </p:cNvSpPr>
            <p:nvPr/>
          </p:nvSpPr>
          <p:spPr bwMode="auto">
            <a:xfrm>
              <a:off x="2307608" y="4774059"/>
              <a:ext cx="104775" cy="104775"/>
            </a:xfrm>
            <a:prstGeom prst="ellipse">
              <a:avLst/>
            </a:prstGeom>
            <a:solidFill>
              <a:srgbClr val="BFBF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40"/>
            <p:cNvSpPr>
              <a:spLocks noEditPoints="1"/>
            </p:cNvSpPr>
            <p:nvPr/>
          </p:nvSpPr>
          <p:spPr bwMode="auto">
            <a:xfrm>
              <a:off x="2302844" y="4769295"/>
              <a:ext cx="114300" cy="114300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41"/>
            <p:cNvSpPr>
              <a:spLocks noChangeArrowheads="1"/>
            </p:cNvSpPr>
            <p:nvPr/>
          </p:nvSpPr>
          <p:spPr bwMode="auto">
            <a:xfrm>
              <a:off x="4712670" y="3812034"/>
              <a:ext cx="104775" cy="104775"/>
            </a:xfrm>
            <a:prstGeom prst="ellipse">
              <a:avLst/>
            </a:prstGeom>
            <a:solidFill>
              <a:srgbClr val="BFBF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42"/>
            <p:cNvSpPr>
              <a:spLocks noEditPoints="1"/>
            </p:cNvSpPr>
            <p:nvPr/>
          </p:nvSpPr>
          <p:spPr bwMode="auto">
            <a:xfrm>
              <a:off x="4707907" y="3807270"/>
              <a:ext cx="114300" cy="114300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43"/>
            <p:cNvSpPr>
              <a:spLocks noEditPoints="1"/>
            </p:cNvSpPr>
            <p:nvPr/>
          </p:nvSpPr>
          <p:spPr bwMode="auto">
            <a:xfrm>
              <a:off x="2348880" y="4427984"/>
              <a:ext cx="2363788" cy="315913"/>
            </a:xfrm>
            <a:custGeom>
              <a:avLst/>
              <a:gdLst/>
              <a:ahLst/>
              <a:cxnLst>
                <a:cxn ang="0">
                  <a:pos x="129" y="502"/>
                </a:cxn>
                <a:cxn ang="0">
                  <a:pos x="2" y="518"/>
                </a:cxn>
                <a:cxn ang="0">
                  <a:pos x="238" y="472"/>
                </a:cxn>
                <a:cxn ang="0">
                  <a:pos x="242" y="504"/>
                </a:cxn>
                <a:cxn ang="0">
                  <a:pos x="365" y="456"/>
                </a:cxn>
                <a:cxn ang="0">
                  <a:pos x="464" y="476"/>
                </a:cxn>
                <a:cxn ang="0">
                  <a:pos x="365" y="456"/>
                </a:cxn>
                <a:cxn ang="0">
                  <a:pos x="605" y="442"/>
                </a:cxn>
                <a:cxn ang="0">
                  <a:pos x="573" y="446"/>
                </a:cxn>
                <a:cxn ang="0">
                  <a:pos x="809" y="400"/>
                </a:cxn>
                <a:cxn ang="0">
                  <a:pos x="718" y="444"/>
                </a:cxn>
                <a:cxn ang="0">
                  <a:pos x="936" y="384"/>
                </a:cxn>
                <a:cxn ang="0">
                  <a:pos x="940" y="415"/>
                </a:cxn>
                <a:cxn ang="0">
                  <a:pos x="936" y="384"/>
                </a:cxn>
                <a:cxn ang="0">
                  <a:pos x="1176" y="369"/>
                </a:cxn>
                <a:cxn ang="0">
                  <a:pos x="1049" y="385"/>
                </a:cxn>
                <a:cxn ang="0">
                  <a:pos x="1285" y="339"/>
                </a:cxn>
                <a:cxn ang="0">
                  <a:pos x="1290" y="371"/>
                </a:cxn>
                <a:cxn ang="0">
                  <a:pos x="1412" y="323"/>
                </a:cxn>
                <a:cxn ang="0">
                  <a:pos x="1512" y="343"/>
                </a:cxn>
                <a:cxn ang="0">
                  <a:pos x="1412" y="323"/>
                </a:cxn>
                <a:cxn ang="0">
                  <a:pos x="1652" y="309"/>
                </a:cxn>
                <a:cxn ang="0">
                  <a:pos x="1621" y="313"/>
                </a:cxn>
                <a:cxn ang="0">
                  <a:pos x="1857" y="267"/>
                </a:cxn>
                <a:cxn ang="0">
                  <a:pos x="1766" y="311"/>
                </a:cxn>
                <a:cxn ang="0">
                  <a:pos x="1984" y="251"/>
                </a:cxn>
                <a:cxn ang="0">
                  <a:pos x="1988" y="282"/>
                </a:cxn>
                <a:cxn ang="0">
                  <a:pos x="1984" y="251"/>
                </a:cxn>
                <a:cxn ang="0">
                  <a:pos x="2224" y="236"/>
                </a:cxn>
                <a:cxn ang="0">
                  <a:pos x="2097" y="252"/>
                </a:cxn>
                <a:cxn ang="0">
                  <a:pos x="2333" y="206"/>
                </a:cxn>
                <a:cxn ang="0">
                  <a:pos x="2337" y="238"/>
                </a:cxn>
                <a:cxn ang="0">
                  <a:pos x="2460" y="190"/>
                </a:cxn>
                <a:cxn ang="0">
                  <a:pos x="2559" y="210"/>
                </a:cxn>
                <a:cxn ang="0">
                  <a:pos x="2460" y="190"/>
                </a:cxn>
                <a:cxn ang="0">
                  <a:pos x="2700" y="176"/>
                </a:cxn>
                <a:cxn ang="0">
                  <a:pos x="2668" y="180"/>
                </a:cxn>
                <a:cxn ang="0">
                  <a:pos x="2905" y="134"/>
                </a:cxn>
                <a:cxn ang="0">
                  <a:pos x="2813" y="178"/>
                </a:cxn>
                <a:cxn ang="0">
                  <a:pos x="3031" y="118"/>
                </a:cxn>
                <a:cxn ang="0">
                  <a:pos x="3036" y="149"/>
                </a:cxn>
                <a:cxn ang="0">
                  <a:pos x="3031" y="118"/>
                </a:cxn>
                <a:cxn ang="0">
                  <a:pos x="3272" y="103"/>
                </a:cxn>
                <a:cxn ang="0">
                  <a:pos x="3145" y="119"/>
                </a:cxn>
                <a:cxn ang="0">
                  <a:pos x="3381" y="73"/>
                </a:cxn>
                <a:cxn ang="0">
                  <a:pos x="3385" y="105"/>
                </a:cxn>
                <a:cxn ang="0">
                  <a:pos x="3508" y="57"/>
                </a:cxn>
                <a:cxn ang="0">
                  <a:pos x="3607" y="77"/>
                </a:cxn>
                <a:cxn ang="0">
                  <a:pos x="3508" y="57"/>
                </a:cxn>
                <a:cxn ang="0">
                  <a:pos x="3748" y="43"/>
                </a:cxn>
                <a:cxn ang="0">
                  <a:pos x="3716" y="47"/>
                </a:cxn>
                <a:cxn ang="0">
                  <a:pos x="3952" y="1"/>
                </a:cxn>
                <a:cxn ang="0">
                  <a:pos x="3861" y="45"/>
                </a:cxn>
              </a:cxnLst>
              <a:rect l="0" t="0" r="r" b="b"/>
              <a:pathLst>
                <a:path w="3971" h="533">
                  <a:moveTo>
                    <a:pt x="15" y="501"/>
                  </a:moveTo>
                  <a:lnTo>
                    <a:pt x="111" y="489"/>
                  </a:lnTo>
                  <a:cubicBezTo>
                    <a:pt x="119" y="487"/>
                    <a:pt x="127" y="494"/>
                    <a:pt x="129" y="502"/>
                  </a:cubicBezTo>
                  <a:cubicBezTo>
                    <a:pt x="130" y="511"/>
                    <a:pt x="123" y="519"/>
                    <a:pt x="115" y="520"/>
                  </a:cubicBezTo>
                  <a:lnTo>
                    <a:pt x="19" y="532"/>
                  </a:lnTo>
                  <a:cubicBezTo>
                    <a:pt x="11" y="533"/>
                    <a:pt x="3" y="527"/>
                    <a:pt x="2" y="518"/>
                  </a:cubicBezTo>
                  <a:cubicBezTo>
                    <a:pt x="0" y="510"/>
                    <a:pt x="7" y="502"/>
                    <a:pt x="15" y="501"/>
                  </a:cubicBezTo>
                  <a:close/>
                  <a:moveTo>
                    <a:pt x="237" y="472"/>
                  </a:moveTo>
                  <a:lnTo>
                    <a:pt x="238" y="472"/>
                  </a:lnTo>
                  <a:cubicBezTo>
                    <a:pt x="246" y="471"/>
                    <a:pt x="254" y="477"/>
                    <a:pt x="256" y="486"/>
                  </a:cubicBezTo>
                  <a:cubicBezTo>
                    <a:pt x="257" y="495"/>
                    <a:pt x="251" y="503"/>
                    <a:pt x="242" y="504"/>
                  </a:cubicBezTo>
                  <a:lnTo>
                    <a:pt x="242" y="504"/>
                  </a:lnTo>
                  <a:cubicBezTo>
                    <a:pt x="233" y="505"/>
                    <a:pt x="225" y="499"/>
                    <a:pt x="224" y="490"/>
                  </a:cubicBezTo>
                  <a:cubicBezTo>
                    <a:pt x="223" y="482"/>
                    <a:pt x="229" y="474"/>
                    <a:pt x="237" y="472"/>
                  </a:cubicBezTo>
                  <a:close/>
                  <a:moveTo>
                    <a:pt x="365" y="456"/>
                  </a:moveTo>
                  <a:lnTo>
                    <a:pt x="460" y="444"/>
                  </a:lnTo>
                  <a:cubicBezTo>
                    <a:pt x="469" y="443"/>
                    <a:pt x="477" y="449"/>
                    <a:pt x="478" y="458"/>
                  </a:cubicBezTo>
                  <a:cubicBezTo>
                    <a:pt x="479" y="467"/>
                    <a:pt x="473" y="475"/>
                    <a:pt x="464" y="476"/>
                  </a:cubicBezTo>
                  <a:lnTo>
                    <a:pt x="369" y="488"/>
                  </a:lnTo>
                  <a:cubicBezTo>
                    <a:pt x="360" y="489"/>
                    <a:pt x="352" y="483"/>
                    <a:pt x="351" y="474"/>
                  </a:cubicBezTo>
                  <a:cubicBezTo>
                    <a:pt x="350" y="465"/>
                    <a:pt x="356" y="457"/>
                    <a:pt x="365" y="456"/>
                  </a:cubicBezTo>
                  <a:close/>
                  <a:moveTo>
                    <a:pt x="587" y="428"/>
                  </a:moveTo>
                  <a:lnTo>
                    <a:pt x="587" y="428"/>
                  </a:lnTo>
                  <a:cubicBezTo>
                    <a:pt x="596" y="427"/>
                    <a:pt x="604" y="433"/>
                    <a:pt x="605" y="442"/>
                  </a:cubicBezTo>
                  <a:cubicBezTo>
                    <a:pt x="606" y="450"/>
                    <a:pt x="600" y="459"/>
                    <a:pt x="591" y="460"/>
                  </a:cubicBezTo>
                  <a:lnTo>
                    <a:pt x="591" y="460"/>
                  </a:lnTo>
                  <a:cubicBezTo>
                    <a:pt x="582" y="461"/>
                    <a:pt x="574" y="455"/>
                    <a:pt x="573" y="446"/>
                  </a:cubicBezTo>
                  <a:cubicBezTo>
                    <a:pt x="572" y="437"/>
                    <a:pt x="578" y="429"/>
                    <a:pt x="587" y="428"/>
                  </a:cubicBezTo>
                  <a:close/>
                  <a:moveTo>
                    <a:pt x="714" y="412"/>
                  </a:moveTo>
                  <a:lnTo>
                    <a:pt x="809" y="400"/>
                  </a:lnTo>
                  <a:cubicBezTo>
                    <a:pt x="818" y="399"/>
                    <a:pt x="826" y="405"/>
                    <a:pt x="827" y="414"/>
                  </a:cubicBezTo>
                  <a:cubicBezTo>
                    <a:pt x="828" y="422"/>
                    <a:pt x="822" y="430"/>
                    <a:pt x="813" y="432"/>
                  </a:cubicBezTo>
                  <a:lnTo>
                    <a:pt x="718" y="444"/>
                  </a:lnTo>
                  <a:cubicBezTo>
                    <a:pt x="709" y="445"/>
                    <a:pt x="701" y="439"/>
                    <a:pt x="700" y="430"/>
                  </a:cubicBezTo>
                  <a:cubicBezTo>
                    <a:pt x="699" y="421"/>
                    <a:pt x="705" y="413"/>
                    <a:pt x="714" y="412"/>
                  </a:cubicBezTo>
                  <a:close/>
                  <a:moveTo>
                    <a:pt x="936" y="384"/>
                  </a:moveTo>
                  <a:lnTo>
                    <a:pt x="936" y="384"/>
                  </a:lnTo>
                  <a:cubicBezTo>
                    <a:pt x="945" y="382"/>
                    <a:pt x="953" y="389"/>
                    <a:pt x="954" y="397"/>
                  </a:cubicBezTo>
                  <a:cubicBezTo>
                    <a:pt x="955" y="406"/>
                    <a:pt x="949" y="414"/>
                    <a:pt x="940" y="415"/>
                  </a:cubicBezTo>
                  <a:lnTo>
                    <a:pt x="940" y="415"/>
                  </a:lnTo>
                  <a:cubicBezTo>
                    <a:pt x="932" y="417"/>
                    <a:pt x="924" y="411"/>
                    <a:pt x="922" y="402"/>
                  </a:cubicBezTo>
                  <a:cubicBezTo>
                    <a:pt x="921" y="393"/>
                    <a:pt x="927" y="385"/>
                    <a:pt x="936" y="384"/>
                  </a:cubicBezTo>
                  <a:close/>
                  <a:moveTo>
                    <a:pt x="1063" y="368"/>
                  </a:moveTo>
                  <a:lnTo>
                    <a:pt x="1158" y="355"/>
                  </a:lnTo>
                  <a:cubicBezTo>
                    <a:pt x="1167" y="354"/>
                    <a:pt x="1175" y="361"/>
                    <a:pt x="1176" y="369"/>
                  </a:cubicBezTo>
                  <a:cubicBezTo>
                    <a:pt x="1177" y="378"/>
                    <a:pt x="1171" y="386"/>
                    <a:pt x="1162" y="387"/>
                  </a:cubicBezTo>
                  <a:lnTo>
                    <a:pt x="1067" y="399"/>
                  </a:lnTo>
                  <a:cubicBezTo>
                    <a:pt x="1058" y="400"/>
                    <a:pt x="1050" y="394"/>
                    <a:pt x="1049" y="385"/>
                  </a:cubicBezTo>
                  <a:cubicBezTo>
                    <a:pt x="1048" y="377"/>
                    <a:pt x="1054" y="369"/>
                    <a:pt x="1063" y="368"/>
                  </a:cubicBezTo>
                  <a:close/>
                  <a:moveTo>
                    <a:pt x="1285" y="339"/>
                  </a:moveTo>
                  <a:lnTo>
                    <a:pt x="1285" y="339"/>
                  </a:lnTo>
                  <a:cubicBezTo>
                    <a:pt x="1294" y="338"/>
                    <a:pt x="1302" y="344"/>
                    <a:pt x="1303" y="353"/>
                  </a:cubicBezTo>
                  <a:cubicBezTo>
                    <a:pt x="1304" y="362"/>
                    <a:pt x="1298" y="370"/>
                    <a:pt x="1290" y="371"/>
                  </a:cubicBezTo>
                  <a:lnTo>
                    <a:pt x="1290" y="371"/>
                  </a:lnTo>
                  <a:cubicBezTo>
                    <a:pt x="1281" y="372"/>
                    <a:pt x="1273" y="366"/>
                    <a:pt x="1272" y="357"/>
                  </a:cubicBezTo>
                  <a:cubicBezTo>
                    <a:pt x="1270" y="349"/>
                    <a:pt x="1276" y="341"/>
                    <a:pt x="1285" y="339"/>
                  </a:cubicBezTo>
                  <a:close/>
                  <a:moveTo>
                    <a:pt x="1412" y="323"/>
                  </a:moveTo>
                  <a:lnTo>
                    <a:pt x="1508" y="311"/>
                  </a:lnTo>
                  <a:cubicBezTo>
                    <a:pt x="1516" y="310"/>
                    <a:pt x="1524" y="316"/>
                    <a:pt x="1525" y="325"/>
                  </a:cubicBezTo>
                  <a:cubicBezTo>
                    <a:pt x="1527" y="334"/>
                    <a:pt x="1520" y="342"/>
                    <a:pt x="1512" y="343"/>
                  </a:cubicBezTo>
                  <a:lnTo>
                    <a:pt x="1416" y="355"/>
                  </a:lnTo>
                  <a:cubicBezTo>
                    <a:pt x="1408" y="356"/>
                    <a:pt x="1400" y="350"/>
                    <a:pt x="1399" y="341"/>
                  </a:cubicBezTo>
                  <a:cubicBezTo>
                    <a:pt x="1397" y="332"/>
                    <a:pt x="1404" y="324"/>
                    <a:pt x="1412" y="323"/>
                  </a:cubicBezTo>
                  <a:close/>
                  <a:moveTo>
                    <a:pt x="1634" y="295"/>
                  </a:moveTo>
                  <a:lnTo>
                    <a:pt x="1634" y="295"/>
                  </a:lnTo>
                  <a:cubicBezTo>
                    <a:pt x="1643" y="294"/>
                    <a:pt x="1651" y="300"/>
                    <a:pt x="1652" y="309"/>
                  </a:cubicBezTo>
                  <a:cubicBezTo>
                    <a:pt x="1654" y="317"/>
                    <a:pt x="1648" y="325"/>
                    <a:pt x="1639" y="327"/>
                  </a:cubicBezTo>
                  <a:lnTo>
                    <a:pt x="1639" y="327"/>
                  </a:lnTo>
                  <a:cubicBezTo>
                    <a:pt x="1630" y="328"/>
                    <a:pt x="1622" y="322"/>
                    <a:pt x="1621" y="313"/>
                  </a:cubicBezTo>
                  <a:cubicBezTo>
                    <a:pt x="1620" y="304"/>
                    <a:pt x="1626" y="296"/>
                    <a:pt x="1634" y="295"/>
                  </a:cubicBezTo>
                  <a:close/>
                  <a:moveTo>
                    <a:pt x="1762" y="279"/>
                  </a:moveTo>
                  <a:lnTo>
                    <a:pt x="1857" y="267"/>
                  </a:lnTo>
                  <a:cubicBezTo>
                    <a:pt x="1866" y="266"/>
                    <a:pt x="1874" y="272"/>
                    <a:pt x="1875" y="281"/>
                  </a:cubicBezTo>
                  <a:cubicBezTo>
                    <a:pt x="1876" y="289"/>
                    <a:pt x="1870" y="297"/>
                    <a:pt x="1861" y="299"/>
                  </a:cubicBezTo>
                  <a:lnTo>
                    <a:pt x="1766" y="311"/>
                  </a:lnTo>
                  <a:cubicBezTo>
                    <a:pt x="1757" y="312"/>
                    <a:pt x="1749" y="306"/>
                    <a:pt x="1748" y="297"/>
                  </a:cubicBezTo>
                  <a:cubicBezTo>
                    <a:pt x="1747" y="288"/>
                    <a:pt x="1753" y="280"/>
                    <a:pt x="1762" y="279"/>
                  </a:cubicBezTo>
                  <a:close/>
                  <a:moveTo>
                    <a:pt x="1984" y="251"/>
                  </a:moveTo>
                  <a:lnTo>
                    <a:pt x="1984" y="251"/>
                  </a:lnTo>
                  <a:cubicBezTo>
                    <a:pt x="1992" y="249"/>
                    <a:pt x="2000" y="256"/>
                    <a:pt x="2002" y="264"/>
                  </a:cubicBezTo>
                  <a:cubicBezTo>
                    <a:pt x="2003" y="273"/>
                    <a:pt x="1997" y="281"/>
                    <a:pt x="1988" y="282"/>
                  </a:cubicBezTo>
                  <a:lnTo>
                    <a:pt x="1988" y="282"/>
                  </a:lnTo>
                  <a:cubicBezTo>
                    <a:pt x="1979" y="284"/>
                    <a:pt x="1971" y="277"/>
                    <a:pt x="1970" y="269"/>
                  </a:cubicBezTo>
                  <a:cubicBezTo>
                    <a:pt x="1969" y="260"/>
                    <a:pt x="1975" y="252"/>
                    <a:pt x="1984" y="251"/>
                  </a:cubicBezTo>
                  <a:close/>
                  <a:moveTo>
                    <a:pt x="2111" y="235"/>
                  </a:moveTo>
                  <a:lnTo>
                    <a:pt x="2206" y="222"/>
                  </a:lnTo>
                  <a:cubicBezTo>
                    <a:pt x="2215" y="221"/>
                    <a:pt x="2223" y="228"/>
                    <a:pt x="2224" y="236"/>
                  </a:cubicBezTo>
                  <a:cubicBezTo>
                    <a:pt x="2225" y="245"/>
                    <a:pt x="2219" y="253"/>
                    <a:pt x="2210" y="254"/>
                  </a:cubicBezTo>
                  <a:lnTo>
                    <a:pt x="2115" y="266"/>
                  </a:lnTo>
                  <a:cubicBezTo>
                    <a:pt x="2106" y="267"/>
                    <a:pt x="2098" y="261"/>
                    <a:pt x="2097" y="252"/>
                  </a:cubicBezTo>
                  <a:cubicBezTo>
                    <a:pt x="2096" y="244"/>
                    <a:pt x="2102" y="236"/>
                    <a:pt x="2111" y="235"/>
                  </a:cubicBezTo>
                  <a:close/>
                  <a:moveTo>
                    <a:pt x="2333" y="206"/>
                  </a:moveTo>
                  <a:lnTo>
                    <a:pt x="2333" y="206"/>
                  </a:lnTo>
                  <a:cubicBezTo>
                    <a:pt x="2342" y="205"/>
                    <a:pt x="2350" y="211"/>
                    <a:pt x="2351" y="220"/>
                  </a:cubicBezTo>
                  <a:cubicBezTo>
                    <a:pt x="2352" y="229"/>
                    <a:pt x="2346" y="237"/>
                    <a:pt x="2337" y="238"/>
                  </a:cubicBezTo>
                  <a:lnTo>
                    <a:pt x="2337" y="238"/>
                  </a:lnTo>
                  <a:cubicBezTo>
                    <a:pt x="2328" y="239"/>
                    <a:pt x="2320" y="233"/>
                    <a:pt x="2319" y="224"/>
                  </a:cubicBezTo>
                  <a:cubicBezTo>
                    <a:pt x="2318" y="216"/>
                    <a:pt x="2324" y="208"/>
                    <a:pt x="2333" y="206"/>
                  </a:cubicBezTo>
                  <a:close/>
                  <a:moveTo>
                    <a:pt x="2460" y="190"/>
                  </a:moveTo>
                  <a:lnTo>
                    <a:pt x="2555" y="178"/>
                  </a:lnTo>
                  <a:cubicBezTo>
                    <a:pt x="2564" y="177"/>
                    <a:pt x="2572" y="183"/>
                    <a:pt x="2573" y="192"/>
                  </a:cubicBezTo>
                  <a:cubicBezTo>
                    <a:pt x="2574" y="201"/>
                    <a:pt x="2568" y="209"/>
                    <a:pt x="2559" y="210"/>
                  </a:cubicBezTo>
                  <a:lnTo>
                    <a:pt x="2464" y="222"/>
                  </a:lnTo>
                  <a:cubicBezTo>
                    <a:pt x="2455" y="223"/>
                    <a:pt x="2447" y="217"/>
                    <a:pt x="2446" y="208"/>
                  </a:cubicBezTo>
                  <a:cubicBezTo>
                    <a:pt x="2445" y="199"/>
                    <a:pt x="2451" y="191"/>
                    <a:pt x="2460" y="190"/>
                  </a:cubicBezTo>
                  <a:close/>
                  <a:moveTo>
                    <a:pt x="2682" y="162"/>
                  </a:moveTo>
                  <a:lnTo>
                    <a:pt x="2682" y="162"/>
                  </a:lnTo>
                  <a:cubicBezTo>
                    <a:pt x="2691" y="161"/>
                    <a:pt x="2699" y="167"/>
                    <a:pt x="2700" y="176"/>
                  </a:cubicBezTo>
                  <a:cubicBezTo>
                    <a:pt x="2701" y="185"/>
                    <a:pt x="2695" y="193"/>
                    <a:pt x="2686" y="194"/>
                  </a:cubicBezTo>
                  <a:lnTo>
                    <a:pt x="2686" y="194"/>
                  </a:lnTo>
                  <a:cubicBezTo>
                    <a:pt x="2678" y="195"/>
                    <a:pt x="2670" y="189"/>
                    <a:pt x="2668" y="180"/>
                  </a:cubicBezTo>
                  <a:cubicBezTo>
                    <a:pt x="2667" y="171"/>
                    <a:pt x="2673" y="163"/>
                    <a:pt x="2682" y="162"/>
                  </a:cubicBezTo>
                  <a:close/>
                  <a:moveTo>
                    <a:pt x="2809" y="146"/>
                  </a:moveTo>
                  <a:lnTo>
                    <a:pt x="2905" y="134"/>
                  </a:lnTo>
                  <a:cubicBezTo>
                    <a:pt x="2913" y="133"/>
                    <a:pt x="2921" y="139"/>
                    <a:pt x="2922" y="148"/>
                  </a:cubicBezTo>
                  <a:cubicBezTo>
                    <a:pt x="2924" y="156"/>
                    <a:pt x="2917" y="164"/>
                    <a:pt x="2909" y="165"/>
                  </a:cubicBezTo>
                  <a:lnTo>
                    <a:pt x="2813" y="178"/>
                  </a:lnTo>
                  <a:cubicBezTo>
                    <a:pt x="2805" y="179"/>
                    <a:pt x="2797" y="172"/>
                    <a:pt x="2795" y="164"/>
                  </a:cubicBezTo>
                  <a:cubicBezTo>
                    <a:pt x="2794" y="155"/>
                    <a:pt x="2801" y="147"/>
                    <a:pt x="2809" y="146"/>
                  </a:cubicBezTo>
                  <a:close/>
                  <a:moveTo>
                    <a:pt x="3031" y="118"/>
                  </a:moveTo>
                  <a:lnTo>
                    <a:pt x="3031" y="118"/>
                  </a:lnTo>
                  <a:cubicBezTo>
                    <a:pt x="3040" y="116"/>
                    <a:pt x="3048" y="123"/>
                    <a:pt x="3049" y="131"/>
                  </a:cubicBezTo>
                  <a:cubicBezTo>
                    <a:pt x="3051" y="140"/>
                    <a:pt x="3044" y="148"/>
                    <a:pt x="3036" y="149"/>
                  </a:cubicBezTo>
                  <a:lnTo>
                    <a:pt x="3036" y="149"/>
                  </a:lnTo>
                  <a:cubicBezTo>
                    <a:pt x="3027" y="150"/>
                    <a:pt x="3019" y="144"/>
                    <a:pt x="3018" y="136"/>
                  </a:cubicBezTo>
                  <a:cubicBezTo>
                    <a:pt x="3016" y="127"/>
                    <a:pt x="3023" y="119"/>
                    <a:pt x="3031" y="118"/>
                  </a:cubicBezTo>
                  <a:close/>
                  <a:moveTo>
                    <a:pt x="3159" y="101"/>
                  </a:moveTo>
                  <a:lnTo>
                    <a:pt x="3254" y="89"/>
                  </a:lnTo>
                  <a:cubicBezTo>
                    <a:pt x="3263" y="88"/>
                    <a:pt x="3271" y="94"/>
                    <a:pt x="3272" y="103"/>
                  </a:cubicBezTo>
                  <a:cubicBezTo>
                    <a:pt x="3273" y="112"/>
                    <a:pt x="3267" y="120"/>
                    <a:pt x="3258" y="121"/>
                  </a:cubicBezTo>
                  <a:lnTo>
                    <a:pt x="3163" y="133"/>
                  </a:lnTo>
                  <a:cubicBezTo>
                    <a:pt x="3154" y="134"/>
                    <a:pt x="3146" y="128"/>
                    <a:pt x="3145" y="119"/>
                  </a:cubicBezTo>
                  <a:cubicBezTo>
                    <a:pt x="3144" y="111"/>
                    <a:pt x="3150" y="103"/>
                    <a:pt x="3159" y="101"/>
                  </a:cubicBezTo>
                  <a:close/>
                  <a:moveTo>
                    <a:pt x="3381" y="73"/>
                  </a:moveTo>
                  <a:lnTo>
                    <a:pt x="3381" y="73"/>
                  </a:lnTo>
                  <a:cubicBezTo>
                    <a:pt x="3389" y="72"/>
                    <a:pt x="3397" y="78"/>
                    <a:pt x="3399" y="87"/>
                  </a:cubicBezTo>
                  <a:cubicBezTo>
                    <a:pt x="3400" y="96"/>
                    <a:pt x="3394" y="104"/>
                    <a:pt x="3385" y="105"/>
                  </a:cubicBezTo>
                  <a:lnTo>
                    <a:pt x="3385" y="105"/>
                  </a:lnTo>
                  <a:cubicBezTo>
                    <a:pt x="3376" y="106"/>
                    <a:pt x="3368" y="100"/>
                    <a:pt x="3367" y="91"/>
                  </a:cubicBezTo>
                  <a:cubicBezTo>
                    <a:pt x="3366" y="82"/>
                    <a:pt x="3372" y="74"/>
                    <a:pt x="3381" y="73"/>
                  </a:cubicBezTo>
                  <a:close/>
                  <a:moveTo>
                    <a:pt x="3508" y="57"/>
                  </a:moveTo>
                  <a:lnTo>
                    <a:pt x="3603" y="45"/>
                  </a:lnTo>
                  <a:cubicBezTo>
                    <a:pt x="3612" y="44"/>
                    <a:pt x="3620" y="50"/>
                    <a:pt x="3621" y="59"/>
                  </a:cubicBezTo>
                  <a:cubicBezTo>
                    <a:pt x="3622" y="68"/>
                    <a:pt x="3616" y="76"/>
                    <a:pt x="3607" y="77"/>
                  </a:cubicBezTo>
                  <a:lnTo>
                    <a:pt x="3512" y="89"/>
                  </a:lnTo>
                  <a:cubicBezTo>
                    <a:pt x="3503" y="90"/>
                    <a:pt x="3495" y="84"/>
                    <a:pt x="3494" y="75"/>
                  </a:cubicBezTo>
                  <a:cubicBezTo>
                    <a:pt x="3493" y="66"/>
                    <a:pt x="3499" y="58"/>
                    <a:pt x="3508" y="57"/>
                  </a:cubicBezTo>
                  <a:close/>
                  <a:moveTo>
                    <a:pt x="3730" y="29"/>
                  </a:moveTo>
                  <a:lnTo>
                    <a:pt x="3730" y="29"/>
                  </a:lnTo>
                  <a:cubicBezTo>
                    <a:pt x="3739" y="28"/>
                    <a:pt x="3747" y="34"/>
                    <a:pt x="3748" y="43"/>
                  </a:cubicBezTo>
                  <a:cubicBezTo>
                    <a:pt x="3749" y="51"/>
                    <a:pt x="3743" y="60"/>
                    <a:pt x="3734" y="61"/>
                  </a:cubicBezTo>
                  <a:lnTo>
                    <a:pt x="3734" y="61"/>
                  </a:lnTo>
                  <a:cubicBezTo>
                    <a:pt x="3725" y="62"/>
                    <a:pt x="3717" y="56"/>
                    <a:pt x="3716" y="47"/>
                  </a:cubicBezTo>
                  <a:cubicBezTo>
                    <a:pt x="3715" y="38"/>
                    <a:pt x="3721" y="30"/>
                    <a:pt x="3730" y="29"/>
                  </a:cubicBezTo>
                  <a:close/>
                  <a:moveTo>
                    <a:pt x="3857" y="13"/>
                  </a:moveTo>
                  <a:lnTo>
                    <a:pt x="3952" y="1"/>
                  </a:lnTo>
                  <a:cubicBezTo>
                    <a:pt x="3961" y="0"/>
                    <a:pt x="3969" y="6"/>
                    <a:pt x="3970" y="15"/>
                  </a:cubicBezTo>
                  <a:cubicBezTo>
                    <a:pt x="3971" y="23"/>
                    <a:pt x="3965" y="31"/>
                    <a:pt x="3956" y="32"/>
                  </a:cubicBezTo>
                  <a:lnTo>
                    <a:pt x="3861" y="45"/>
                  </a:lnTo>
                  <a:cubicBezTo>
                    <a:pt x="3852" y="46"/>
                    <a:pt x="3844" y="39"/>
                    <a:pt x="3843" y="31"/>
                  </a:cubicBezTo>
                  <a:cubicBezTo>
                    <a:pt x="3842" y="22"/>
                    <a:pt x="3848" y="14"/>
                    <a:pt x="3857" y="1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44"/>
            <p:cNvSpPr>
              <a:spLocks/>
            </p:cNvSpPr>
            <p:nvPr/>
          </p:nvSpPr>
          <p:spPr bwMode="auto">
            <a:xfrm>
              <a:off x="2307608" y="4683570"/>
              <a:ext cx="104775" cy="10477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66" y="66"/>
                </a:cxn>
                <a:cxn ang="0">
                  <a:pos x="0" y="66"/>
                </a:cxn>
                <a:cxn ang="0">
                  <a:pos x="33" y="0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lnTo>
                    <a:pt x="66" y="66"/>
                  </a:lnTo>
                  <a:lnTo>
                    <a:pt x="0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45"/>
            <p:cNvSpPr>
              <a:spLocks noEditPoints="1"/>
            </p:cNvSpPr>
            <p:nvPr/>
          </p:nvSpPr>
          <p:spPr bwMode="auto">
            <a:xfrm>
              <a:off x="2302844" y="4678807"/>
              <a:ext cx="114300" cy="114300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97" y="0"/>
                </a:cxn>
                <a:cxn ang="0">
                  <a:pos x="104" y="4"/>
                </a:cxn>
                <a:cxn ang="0">
                  <a:pos x="192" y="180"/>
                </a:cxn>
                <a:cxn ang="0">
                  <a:pos x="191" y="188"/>
                </a:cxn>
                <a:cxn ang="0">
                  <a:pos x="185" y="192"/>
                </a:cxn>
                <a:cxn ang="0">
                  <a:pos x="9" y="192"/>
                </a:cxn>
                <a:cxn ang="0">
                  <a:pos x="2" y="188"/>
                </a:cxn>
                <a:cxn ang="0">
                  <a:pos x="1" y="180"/>
                </a:cxn>
                <a:cxn ang="0">
                  <a:pos x="89" y="4"/>
                </a:cxn>
                <a:cxn ang="0">
                  <a:pos x="16" y="187"/>
                </a:cxn>
                <a:cxn ang="0">
                  <a:pos x="9" y="176"/>
                </a:cxn>
                <a:cxn ang="0">
                  <a:pos x="185" y="176"/>
                </a:cxn>
                <a:cxn ang="0">
                  <a:pos x="177" y="187"/>
                </a:cxn>
                <a:cxn ang="0">
                  <a:pos x="89" y="11"/>
                </a:cxn>
                <a:cxn ang="0">
                  <a:pos x="104" y="11"/>
                </a:cxn>
                <a:cxn ang="0">
                  <a:pos x="16" y="187"/>
                </a:cxn>
              </a:cxnLst>
              <a:rect l="0" t="0" r="r" b="b"/>
              <a:pathLst>
                <a:path w="193" h="192">
                  <a:moveTo>
                    <a:pt x="89" y="4"/>
                  </a:moveTo>
                  <a:cubicBezTo>
                    <a:pt x="91" y="1"/>
                    <a:pt x="94" y="0"/>
                    <a:pt x="97" y="0"/>
                  </a:cubicBezTo>
                  <a:cubicBezTo>
                    <a:pt x="100" y="0"/>
                    <a:pt x="102" y="1"/>
                    <a:pt x="104" y="4"/>
                  </a:cubicBezTo>
                  <a:lnTo>
                    <a:pt x="192" y="180"/>
                  </a:lnTo>
                  <a:cubicBezTo>
                    <a:pt x="193" y="183"/>
                    <a:pt x="193" y="185"/>
                    <a:pt x="191" y="188"/>
                  </a:cubicBezTo>
                  <a:cubicBezTo>
                    <a:pt x="190" y="190"/>
                    <a:pt x="187" y="192"/>
                    <a:pt x="185" y="192"/>
                  </a:cubicBezTo>
                  <a:lnTo>
                    <a:pt x="9" y="192"/>
                  </a:lnTo>
                  <a:cubicBezTo>
                    <a:pt x="6" y="192"/>
                    <a:pt x="3" y="190"/>
                    <a:pt x="2" y="188"/>
                  </a:cubicBezTo>
                  <a:cubicBezTo>
                    <a:pt x="0" y="185"/>
                    <a:pt x="0" y="183"/>
                    <a:pt x="1" y="180"/>
                  </a:cubicBezTo>
                  <a:lnTo>
                    <a:pt x="89" y="4"/>
                  </a:lnTo>
                  <a:close/>
                  <a:moveTo>
                    <a:pt x="16" y="187"/>
                  </a:moveTo>
                  <a:lnTo>
                    <a:pt x="9" y="176"/>
                  </a:lnTo>
                  <a:lnTo>
                    <a:pt x="185" y="176"/>
                  </a:lnTo>
                  <a:lnTo>
                    <a:pt x="177" y="187"/>
                  </a:lnTo>
                  <a:lnTo>
                    <a:pt x="89" y="11"/>
                  </a:lnTo>
                  <a:lnTo>
                    <a:pt x="104" y="11"/>
                  </a:lnTo>
                  <a:lnTo>
                    <a:pt x="16" y="18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46"/>
            <p:cNvSpPr>
              <a:spLocks/>
            </p:cNvSpPr>
            <p:nvPr/>
          </p:nvSpPr>
          <p:spPr bwMode="auto">
            <a:xfrm>
              <a:off x="4712670" y="4388295"/>
              <a:ext cx="104775" cy="104775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66" y="66"/>
                </a:cxn>
                <a:cxn ang="0">
                  <a:pos x="0" y="66"/>
                </a:cxn>
                <a:cxn ang="0">
                  <a:pos x="33" y="0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lnTo>
                    <a:pt x="66" y="66"/>
                  </a:lnTo>
                  <a:lnTo>
                    <a:pt x="0" y="66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47"/>
            <p:cNvSpPr>
              <a:spLocks noEditPoints="1"/>
            </p:cNvSpPr>
            <p:nvPr/>
          </p:nvSpPr>
          <p:spPr bwMode="auto">
            <a:xfrm>
              <a:off x="4707907" y="4383532"/>
              <a:ext cx="114300" cy="114300"/>
            </a:xfrm>
            <a:custGeom>
              <a:avLst/>
              <a:gdLst/>
              <a:ahLst/>
              <a:cxnLst>
                <a:cxn ang="0">
                  <a:pos x="89" y="4"/>
                </a:cxn>
                <a:cxn ang="0">
                  <a:pos x="97" y="0"/>
                </a:cxn>
                <a:cxn ang="0">
                  <a:pos x="104" y="4"/>
                </a:cxn>
                <a:cxn ang="0">
                  <a:pos x="192" y="180"/>
                </a:cxn>
                <a:cxn ang="0">
                  <a:pos x="191" y="188"/>
                </a:cxn>
                <a:cxn ang="0">
                  <a:pos x="185" y="192"/>
                </a:cxn>
                <a:cxn ang="0">
                  <a:pos x="9" y="192"/>
                </a:cxn>
                <a:cxn ang="0">
                  <a:pos x="2" y="188"/>
                </a:cxn>
                <a:cxn ang="0">
                  <a:pos x="1" y="180"/>
                </a:cxn>
                <a:cxn ang="0">
                  <a:pos x="89" y="4"/>
                </a:cxn>
                <a:cxn ang="0">
                  <a:pos x="16" y="187"/>
                </a:cxn>
                <a:cxn ang="0">
                  <a:pos x="9" y="176"/>
                </a:cxn>
                <a:cxn ang="0">
                  <a:pos x="185" y="176"/>
                </a:cxn>
                <a:cxn ang="0">
                  <a:pos x="177" y="187"/>
                </a:cxn>
                <a:cxn ang="0">
                  <a:pos x="89" y="11"/>
                </a:cxn>
                <a:cxn ang="0">
                  <a:pos x="104" y="11"/>
                </a:cxn>
                <a:cxn ang="0">
                  <a:pos x="16" y="187"/>
                </a:cxn>
              </a:cxnLst>
              <a:rect l="0" t="0" r="r" b="b"/>
              <a:pathLst>
                <a:path w="193" h="192">
                  <a:moveTo>
                    <a:pt x="89" y="4"/>
                  </a:moveTo>
                  <a:cubicBezTo>
                    <a:pt x="91" y="1"/>
                    <a:pt x="93" y="0"/>
                    <a:pt x="97" y="0"/>
                  </a:cubicBezTo>
                  <a:cubicBezTo>
                    <a:pt x="100" y="0"/>
                    <a:pt x="102" y="1"/>
                    <a:pt x="104" y="4"/>
                  </a:cubicBezTo>
                  <a:lnTo>
                    <a:pt x="192" y="180"/>
                  </a:lnTo>
                  <a:cubicBezTo>
                    <a:pt x="193" y="183"/>
                    <a:pt x="193" y="186"/>
                    <a:pt x="191" y="188"/>
                  </a:cubicBezTo>
                  <a:cubicBezTo>
                    <a:pt x="190" y="190"/>
                    <a:pt x="187" y="192"/>
                    <a:pt x="185" y="192"/>
                  </a:cubicBezTo>
                  <a:lnTo>
                    <a:pt x="9" y="192"/>
                  </a:lnTo>
                  <a:cubicBezTo>
                    <a:pt x="6" y="192"/>
                    <a:pt x="3" y="190"/>
                    <a:pt x="2" y="188"/>
                  </a:cubicBezTo>
                  <a:cubicBezTo>
                    <a:pt x="0" y="186"/>
                    <a:pt x="0" y="183"/>
                    <a:pt x="1" y="180"/>
                  </a:cubicBezTo>
                  <a:lnTo>
                    <a:pt x="89" y="4"/>
                  </a:lnTo>
                  <a:close/>
                  <a:moveTo>
                    <a:pt x="16" y="187"/>
                  </a:moveTo>
                  <a:lnTo>
                    <a:pt x="9" y="176"/>
                  </a:lnTo>
                  <a:lnTo>
                    <a:pt x="185" y="176"/>
                  </a:lnTo>
                  <a:lnTo>
                    <a:pt x="177" y="187"/>
                  </a:lnTo>
                  <a:lnTo>
                    <a:pt x="89" y="11"/>
                  </a:lnTo>
                  <a:lnTo>
                    <a:pt x="104" y="11"/>
                  </a:lnTo>
                  <a:lnTo>
                    <a:pt x="16" y="187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48"/>
            <p:cNvSpPr>
              <a:spLocks/>
            </p:cNvSpPr>
            <p:nvPr/>
          </p:nvSpPr>
          <p:spPr bwMode="auto">
            <a:xfrm>
              <a:off x="2348882" y="4953445"/>
              <a:ext cx="2419351" cy="266700"/>
            </a:xfrm>
            <a:custGeom>
              <a:avLst/>
              <a:gdLst/>
              <a:ahLst/>
              <a:cxnLst>
                <a:cxn ang="0">
                  <a:pos x="15" y="417"/>
                </a:cxn>
                <a:cxn ang="0">
                  <a:pos x="4047" y="1"/>
                </a:cxn>
                <a:cxn ang="0">
                  <a:pos x="4064" y="15"/>
                </a:cxn>
                <a:cxn ang="0">
                  <a:pos x="4050" y="32"/>
                </a:cxn>
                <a:cxn ang="0">
                  <a:pos x="18" y="448"/>
                </a:cxn>
                <a:cxn ang="0">
                  <a:pos x="1" y="434"/>
                </a:cxn>
                <a:cxn ang="0">
                  <a:pos x="15" y="417"/>
                </a:cxn>
              </a:cxnLst>
              <a:rect l="0" t="0" r="r" b="b"/>
              <a:pathLst>
                <a:path w="4065" h="449">
                  <a:moveTo>
                    <a:pt x="15" y="417"/>
                  </a:moveTo>
                  <a:lnTo>
                    <a:pt x="4047" y="1"/>
                  </a:lnTo>
                  <a:cubicBezTo>
                    <a:pt x="4056" y="0"/>
                    <a:pt x="4063" y="6"/>
                    <a:pt x="4064" y="15"/>
                  </a:cubicBezTo>
                  <a:cubicBezTo>
                    <a:pt x="4065" y="24"/>
                    <a:pt x="4059" y="31"/>
                    <a:pt x="4050" y="32"/>
                  </a:cubicBezTo>
                  <a:lnTo>
                    <a:pt x="18" y="448"/>
                  </a:lnTo>
                  <a:cubicBezTo>
                    <a:pt x="9" y="449"/>
                    <a:pt x="1" y="443"/>
                    <a:pt x="1" y="434"/>
                  </a:cubicBezTo>
                  <a:cubicBezTo>
                    <a:pt x="0" y="425"/>
                    <a:pt x="6" y="417"/>
                    <a:pt x="15" y="417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149"/>
            <p:cNvSpPr>
              <a:spLocks noChangeArrowheads="1"/>
            </p:cNvSpPr>
            <p:nvPr/>
          </p:nvSpPr>
          <p:spPr bwMode="auto">
            <a:xfrm>
              <a:off x="2307608" y="5162997"/>
              <a:ext cx="104775" cy="1047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50"/>
            <p:cNvSpPr>
              <a:spLocks noEditPoints="1"/>
            </p:cNvSpPr>
            <p:nvPr/>
          </p:nvSpPr>
          <p:spPr bwMode="auto">
            <a:xfrm>
              <a:off x="2302844" y="5158232"/>
              <a:ext cx="114300" cy="114300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Oval 151"/>
            <p:cNvSpPr>
              <a:spLocks noChangeArrowheads="1"/>
            </p:cNvSpPr>
            <p:nvPr/>
          </p:nvSpPr>
          <p:spPr bwMode="auto">
            <a:xfrm>
              <a:off x="4712670" y="4913757"/>
              <a:ext cx="104775" cy="1047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52"/>
            <p:cNvSpPr>
              <a:spLocks noEditPoints="1"/>
            </p:cNvSpPr>
            <p:nvPr/>
          </p:nvSpPr>
          <p:spPr bwMode="auto">
            <a:xfrm>
              <a:off x="4707907" y="4908995"/>
              <a:ext cx="114300" cy="114300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84" y="135"/>
                </a:cxn>
                <a:cxn ang="0">
                  <a:pos x="163" y="165"/>
                </a:cxn>
                <a:cxn ang="0">
                  <a:pos x="132" y="185"/>
                </a:cxn>
                <a:cxn ang="0">
                  <a:pos x="95" y="192"/>
                </a:cxn>
                <a:cxn ang="0">
                  <a:pos x="58" y="184"/>
                </a:cxn>
                <a:cxn ang="0">
                  <a:pos x="28" y="163"/>
                </a:cxn>
                <a:cxn ang="0">
                  <a:pos x="8" y="132"/>
                </a:cxn>
                <a:cxn ang="0">
                  <a:pos x="1" y="95"/>
                </a:cxn>
                <a:cxn ang="0">
                  <a:pos x="9" y="58"/>
                </a:cxn>
                <a:cxn ang="0">
                  <a:pos x="30" y="28"/>
                </a:cxn>
                <a:cxn ang="0">
                  <a:pos x="61" y="8"/>
                </a:cxn>
                <a:cxn ang="0">
                  <a:pos x="98" y="1"/>
                </a:cxn>
                <a:cxn ang="0">
                  <a:pos x="135" y="9"/>
                </a:cxn>
                <a:cxn ang="0">
                  <a:pos x="165" y="30"/>
                </a:cxn>
                <a:cxn ang="0">
                  <a:pos x="185" y="61"/>
                </a:cxn>
                <a:cxn ang="0">
                  <a:pos x="170" y="64"/>
                </a:cxn>
                <a:cxn ang="0">
                  <a:pos x="152" y="39"/>
                </a:cxn>
                <a:cxn ang="0">
                  <a:pos x="126" y="22"/>
                </a:cxn>
                <a:cxn ang="0">
                  <a:pos x="95" y="16"/>
                </a:cxn>
                <a:cxn ang="0">
                  <a:pos x="64" y="23"/>
                </a:cxn>
                <a:cxn ang="0">
                  <a:pos x="39" y="41"/>
                </a:cxn>
                <a:cxn ang="0">
                  <a:pos x="22" y="67"/>
                </a:cxn>
                <a:cxn ang="0">
                  <a:pos x="16" y="98"/>
                </a:cxn>
                <a:cxn ang="0">
                  <a:pos x="23" y="129"/>
                </a:cxn>
                <a:cxn ang="0">
                  <a:pos x="41" y="154"/>
                </a:cxn>
                <a:cxn ang="0">
                  <a:pos x="67" y="171"/>
                </a:cxn>
                <a:cxn ang="0">
                  <a:pos x="98" y="177"/>
                </a:cxn>
                <a:cxn ang="0">
                  <a:pos x="129" y="170"/>
                </a:cxn>
                <a:cxn ang="0">
                  <a:pos x="154" y="152"/>
                </a:cxn>
                <a:cxn ang="0">
                  <a:pos x="171" y="126"/>
                </a:cxn>
                <a:cxn ang="0">
                  <a:pos x="177" y="95"/>
                </a:cxn>
                <a:cxn ang="0">
                  <a:pos x="170" y="64"/>
                </a:cxn>
              </a:cxnLst>
              <a:rect l="0" t="0" r="r" b="b"/>
              <a:pathLst>
                <a:path w="193" h="193">
                  <a:moveTo>
                    <a:pt x="192" y="95"/>
                  </a:moveTo>
                  <a:cubicBezTo>
                    <a:pt x="193" y="96"/>
                    <a:pt x="193" y="97"/>
                    <a:pt x="192" y="98"/>
                  </a:cubicBezTo>
                  <a:lnTo>
                    <a:pt x="185" y="132"/>
                  </a:lnTo>
                  <a:cubicBezTo>
                    <a:pt x="185" y="133"/>
                    <a:pt x="185" y="134"/>
                    <a:pt x="184" y="135"/>
                  </a:cubicBezTo>
                  <a:lnTo>
                    <a:pt x="165" y="163"/>
                  </a:lnTo>
                  <a:cubicBezTo>
                    <a:pt x="165" y="164"/>
                    <a:pt x="164" y="165"/>
                    <a:pt x="163" y="165"/>
                  </a:cubicBezTo>
                  <a:lnTo>
                    <a:pt x="135" y="184"/>
                  </a:lnTo>
                  <a:cubicBezTo>
                    <a:pt x="134" y="185"/>
                    <a:pt x="133" y="185"/>
                    <a:pt x="132" y="185"/>
                  </a:cubicBezTo>
                  <a:lnTo>
                    <a:pt x="98" y="192"/>
                  </a:lnTo>
                  <a:cubicBezTo>
                    <a:pt x="97" y="193"/>
                    <a:pt x="96" y="193"/>
                    <a:pt x="95" y="192"/>
                  </a:cubicBezTo>
                  <a:lnTo>
                    <a:pt x="61" y="185"/>
                  </a:lnTo>
                  <a:cubicBezTo>
                    <a:pt x="60" y="185"/>
                    <a:pt x="59" y="185"/>
                    <a:pt x="58" y="184"/>
                  </a:cubicBezTo>
                  <a:lnTo>
                    <a:pt x="30" y="165"/>
                  </a:lnTo>
                  <a:cubicBezTo>
                    <a:pt x="29" y="165"/>
                    <a:pt x="28" y="164"/>
                    <a:pt x="28" y="163"/>
                  </a:cubicBezTo>
                  <a:lnTo>
                    <a:pt x="9" y="135"/>
                  </a:lnTo>
                  <a:cubicBezTo>
                    <a:pt x="8" y="134"/>
                    <a:pt x="8" y="133"/>
                    <a:pt x="8" y="132"/>
                  </a:cubicBezTo>
                  <a:lnTo>
                    <a:pt x="1" y="98"/>
                  </a:lnTo>
                  <a:cubicBezTo>
                    <a:pt x="0" y="97"/>
                    <a:pt x="0" y="96"/>
                    <a:pt x="1" y="95"/>
                  </a:cubicBezTo>
                  <a:lnTo>
                    <a:pt x="8" y="61"/>
                  </a:lnTo>
                  <a:cubicBezTo>
                    <a:pt x="8" y="60"/>
                    <a:pt x="8" y="59"/>
                    <a:pt x="9" y="58"/>
                  </a:cubicBezTo>
                  <a:lnTo>
                    <a:pt x="28" y="30"/>
                  </a:lnTo>
                  <a:cubicBezTo>
                    <a:pt x="28" y="29"/>
                    <a:pt x="29" y="28"/>
                    <a:pt x="30" y="28"/>
                  </a:cubicBezTo>
                  <a:lnTo>
                    <a:pt x="58" y="9"/>
                  </a:lnTo>
                  <a:cubicBezTo>
                    <a:pt x="59" y="8"/>
                    <a:pt x="60" y="8"/>
                    <a:pt x="61" y="8"/>
                  </a:cubicBezTo>
                  <a:lnTo>
                    <a:pt x="95" y="1"/>
                  </a:lnTo>
                  <a:cubicBezTo>
                    <a:pt x="96" y="0"/>
                    <a:pt x="97" y="0"/>
                    <a:pt x="98" y="1"/>
                  </a:cubicBezTo>
                  <a:lnTo>
                    <a:pt x="132" y="8"/>
                  </a:lnTo>
                  <a:cubicBezTo>
                    <a:pt x="133" y="8"/>
                    <a:pt x="134" y="8"/>
                    <a:pt x="135" y="9"/>
                  </a:cubicBezTo>
                  <a:lnTo>
                    <a:pt x="163" y="28"/>
                  </a:lnTo>
                  <a:cubicBezTo>
                    <a:pt x="164" y="28"/>
                    <a:pt x="165" y="29"/>
                    <a:pt x="165" y="30"/>
                  </a:cubicBezTo>
                  <a:lnTo>
                    <a:pt x="184" y="58"/>
                  </a:lnTo>
                  <a:cubicBezTo>
                    <a:pt x="185" y="59"/>
                    <a:pt x="185" y="60"/>
                    <a:pt x="185" y="61"/>
                  </a:cubicBezTo>
                  <a:lnTo>
                    <a:pt x="192" y="95"/>
                  </a:lnTo>
                  <a:close/>
                  <a:moveTo>
                    <a:pt x="170" y="64"/>
                  </a:moveTo>
                  <a:lnTo>
                    <a:pt x="171" y="67"/>
                  </a:lnTo>
                  <a:lnTo>
                    <a:pt x="152" y="39"/>
                  </a:lnTo>
                  <a:lnTo>
                    <a:pt x="154" y="41"/>
                  </a:lnTo>
                  <a:lnTo>
                    <a:pt x="126" y="22"/>
                  </a:lnTo>
                  <a:lnTo>
                    <a:pt x="129" y="23"/>
                  </a:lnTo>
                  <a:lnTo>
                    <a:pt x="95" y="16"/>
                  </a:lnTo>
                  <a:lnTo>
                    <a:pt x="98" y="16"/>
                  </a:lnTo>
                  <a:lnTo>
                    <a:pt x="64" y="23"/>
                  </a:lnTo>
                  <a:lnTo>
                    <a:pt x="67" y="22"/>
                  </a:lnTo>
                  <a:lnTo>
                    <a:pt x="39" y="41"/>
                  </a:lnTo>
                  <a:lnTo>
                    <a:pt x="41" y="39"/>
                  </a:lnTo>
                  <a:lnTo>
                    <a:pt x="22" y="67"/>
                  </a:lnTo>
                  <a:lnTo>
                    <a:pt x="23" y="64"/>
                  </a:lnTo>
                  <a:lnTo>
                    <a:pt x="16" y="98"/>
                  </a:lnTo>
                  <a:lnTo>
                    <a:pt x="16" y="95"/>
                  </a:lnTo>
                  <a:lnTo>
                    <a:pt x="23" y="129"/>
                  </a:lnTo>
                  <a:lnTo>
                    <a:pt x="22" y="126"/>
                  </a:lnTo>
                  <a:lnTo>
                    <a:pt x="41" y="154"/>
                  </a:lnTo>
                  <a:lnTo>
                    <a:pt x="39" y="152"/>
                  </a:lnTo>
                  <a:lnTo>
                    <a:pt x="67" y="171"/>
                  </a:lnTo>
                  <a:lnTo>
                    <a:pt x="64" y="170"/>
                  </a:lnTo>
                  <a:lnTo>
                    <a:pt x="98" y="177"/>
                  </a:lnTo>
                  <a:lnTo>
                    <a:pt x="95" y="177"/>
                  </a:lnTo>
                  <a:lnTo>
                    <a:pt x="129" y="170"/>
                  </a:lnTo>
                  <a:lnTo>
                    <a:pt x="126" y="171"/>
                  </a:lnTo>
                  <a:lnTo>
                    <a:pt x="154" y="152"/>
                  </a:lnTo>
                  <a:lnTo>
                    <a:pt x="152" y="154"/>
                  </a:lnTo>
                  <a:lnTo>
                    <a:pt x="171" y="126"/>
                  </a:lnTo>
                  <a:lnTo>
                    <a:pt x="170" y="129"/>
                  </a:lnTo>
                  <a:lnTo>
                    <a:pt x="177" y="95"/>
                  </a:lnTo>
                  <a:lnTo>
                    <a:pt x="177" y="98"/>
                  </a:lnTo>
                  <a:lnTo>
                    <a:pt x="170" y="64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153"/>
            <p:cNvSpPr>
              <a:spLocks noChangeArrowheads="1"/>
            </p:cNvSpPr>
            <p:nvPr/>
          </p:nvSpPr>
          <p:spPr bwMode="auto">
            <a:xfrm>
              <a:off x="1883837" y="5567807"/>
              <a:ext cx="14908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154"/>
            <p:cNvSpPr>
              <a:spLocks noChangeArrowheads="1"/>
            </p:cNvSpPr>
            <p:nvPr/>
          </p:nvSpPr>
          <p:spPr bwMode="auto">
            <a:xfrm>
              <a:off x="1771124" y="5194745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155"/>
            <p:cNvSpPr>
              <a:spLocks noChangeArrowheads="1"/>
            </p:cNvSpPr>
            <p:nvPr/>
          </p:nvSpPr>
          <p:spPr bwMode="auto">
            <a:xfrm>
              <a:off x="1771124" y="4821682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156"/>
            <p:cNvSpPr>
              <a:spLocks noChangeArrowheads="1"/>
            </p:cNvSpPr>
            <p:nvPr/>
          </p:nvSpPr>
          <p:spPr bwMode="auto">
            <a:xfrm>
              <a:off x="1771124" y="4447032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60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157"/>
            <p:cNvSpPr>
              <a:spLocks noChangeArrowheads="1"/>
            </p:cNvSpPr>
            <p:nvPr/>
          </p:nvSpPr>
          <p:spPr bwMode="auto">
            <a:xfrm>
              <a:off x="1771124" y="4073970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158"/>
            <p:cNvSpPr>
              <a:spLocks noChangeArrowheads="1"/>
            </p:cNvSpPr>
            <p:nvPr/>
          </p:nvSpPr>
          <p:spPr bwMode="auto">
            <a:xfrm>
              <a:off x="1656824" y="3700907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159"/>
            <p:cNvSpPr>
              <a:spLocks noChangeArrowheads="1"/>
            </p:cNvSpPr>
            <p:nvPr/>
          </p:nvSpPr>
          <p:spPr bwMode="auto">
            <a:xfrm>
              <a:off x="1656824" y="3327845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120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160"/>
            <p:cNvSpPr>
              <a:spLocks noChangeArrowheads="1"/>
            </p:cNvSpPr>
            <p:nvPr/>
          </p:nvSpPr>
          <p:spPr bwMode="auto">
            <a:xfrm>
              <a:off x="1656824" y="2954782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161"/>
            <p:cNvSpPr>
              <a:spLocks noChangeArrowheads="1"/>
            </p:cNvSpPr>
            <p:nvPr/>
          </p:nvSpPr>
          <p:spPr bwMode="auto">
            <a:xfrm>
              <a:off x="1656824" y="2581720"/>
              <a:ext cx="34785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160 </a:t>
              </a: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162"/>
            <p:cNvSpPr>
              <a:spLocks noChangeArrowheads="1"/>
            </p:cNvSpPr>
            <p:nvPr/>
          </p:nvSpPr>
          <p:spPr bwMode="auto">
            <a:xfrm>
              <a:off x="2087584" y="5812282"/>
              <a:ext cx="14908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163"/>
            <p:cNvSpPr>
              <a:spLocks noChangeArrowheads="1"/>
            </p:cNvSpPr>
            <p:nvPr/>
          </p:nvSpPr>
          <p:spPr bwMode="auto">
            <a:xfrm>
              <a:off x="2308948" y="5812282"/>
              <a:ext cx="14908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174"/>
            <p:cNvSpPr>
              <a:spLocks noChangeArrowheads="1"/>
            </p:cNvSpPr>
            <p:nvPr/>
          </p:nvSpPr>
          <p:spPr bwMode="auto">
            <a:xfrm>
              <a:off x="4619005" y="5812282"/>
              <a:ext cx="24846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24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Freeform 175"/>
            <p:cNvSpPr>
              <a:spLocks/>
            </p:cNvSpPr>
            <p:nvPr/>
          </p:nvSpPr>
          <p:spPr bwMode="auto">
            <a:xfrm>
              <a:off x="2491756" y="2295970"/>
              <a:ext cx="342900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60" y="0"/>
                </a:cxn>
                <a:cxn ang="0">
                  <a:pos x="576" y="16"/>
                </a:cxn>
                <a:cxn ang="0">
                  <a:pos x="560" y="32"/>
                </a:cxn>
                <a:cxn ang="0">
                  <a:pos x="16" y="32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576" h="32">
                  <a:moveTo>
                    <a:pt x="16" y="0"/>
                  </a:moveTo>
                  <a:lnTo>
                    <a:pt x="560" y="0"/>
                  </a:lnTo>
                  <a:cubicBezTo>
                    <a:pt x="569" y="0"/>
                    <a:pt x="576" y="8"/>
                    <a:pt x="576" y="16"/>
                  </a:cubicBezTo>
                  <a:cubicBezTo>
                    <a:pt x="576" y="25"/>
                    <a:pt x="569" y="32"/>
                    <a:pt x="560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176"/>
            <p:cNvSpPr>
              <a:spLocks noChangeArrowheads="1"/>
            </p:cNvSpPr>
            <p:nvPr/>
          </p:nvSpPr>
          <p:spPr bwMode="auto">
            <a:xfrm>
              <a:off x="2620344" y="2262632"/>
              <a:ext cx="85725" cy="8572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77"/>
            <p:cNvSpPr>
              <a:spLocks noEditPoints="1"/>
            </p:cNvSpPr>
            <p:nvPr/>
          </p:nvSpPr>
          <p:spPr bwMode="auto">
            <a:xfrm>
              <a:off x="2615581" y="2257870"/>
              <a:ext cx="95251" cy="95250"/>
            </a:xfrm>
            <a:custGeom>
              <a:avLst/>
              <a:gdLst/>
              <a:ahLst/>
              <a:cxnLst>
                <a:cxn ang="0">
                  <a:pos x="160" y="82"/>
                </a:cxn>
                <a:cxn ang="0">
                  <a:pos x="153" y="113"/>
                </a:cxn>
                <a:cxn ang="0">
                  <a:pos x="136" y="138"/>
                </a:cxn>
                <a:cxn ang="0">
                  <a:pos x="110" y="154"/>
                </a:cxn>
                <a:cxn ang="0">
                  <a:pos x="79" y="160"/>
                </a:cxn>
                <a:cxn ang="0">
                  <a:pos x="48" y="153"/>
                </a:cxn>
                <a:cxn ang="0">
                  <a:pos x="23" y="136"/>
                </a:cxn>
                <a:cxn ang="0">
                  <a:pos x="7" y="110"/>
                </a:cxn>
                <a:cxn ang="0">
                  <a:pos x="1" y="79"/>
                </a:cxn>
                <a:cxn ang="0">
                  <a:pos x="8" y="48"/>
                </a:cxn>
                <a:cxn ang="0">
                  <a:pos x="25" y="23"/>
                </a:cxn>
                <a:cxn ang="0">
                  <a:pos x="51" y="7"/>
                </a:cxn>
                <a:cxn ang="0">
                  <a:pos x="82" y="1"/>
                </a:cxn>
                <a:cxn ang="0">
                  <a:pos x="113" y="8"/>
                </a:cxn>
                <a:cxn ang="0">
                  <a:pos x="138" y="25"/>
                </a:cxn>
                <a:cxn ang="0">
                  <a:pos x="154" y="51"/>
                </a:cxn>
                <a:cxn ang="0">
                  <a:pos x="139" y="54"/>
                </a:cxn>
                <a:cxn ang="0">
                  <a:pos x="125" y="34"/>
                </a:cxn>
                <a:cxn ang="0">
                  <a:pos x="104" y="21"/>
                </a:cxn>
                <a:cxn ang="0">
                  <a:pos x="79" y="16"/>
                </a:cxn>
                <a:cxn ang="0">
                  <a:pos x="54" y="22"/>
                </a:cxn>
                <a:cxn ang="0">
                  <a:pos x="34" y="36"/>
                </a:cxn>
                <a:cxn ang="0">
                  <a:pos x="21" y="57"/>
                </a:cxn>
                <a:cxn ang="0">
                  <a:pos x="16" y="82"/>
                </a:cxn>
                <a:cxn ang="0">
                  <a:pos x="22" y="107"/>
                </a:cxn>
                <a:cxn ang="0">
                  <a:pos x="36" y="127"/>
                </a:cxn>
                <a:cxn ang="0">
                  <a:pos x="57" y="140"/>
                </a:cxn>
                <a:cxn ang="0">
                  <a:pos x="82" y="145"/>
                </a:cxn>
                <a:cxn ang="0">
                  <a:pos x="107" y="139"/>
                </a:cxn>
                <a:cxn ang="0">
                  <a:pos x="127" y="125"/>
                </a:cxn>
                <a:cxn ang="0">
                  <a:pos x="140" y="104"/>
                </a:cxn>
                <a:cxn ang="0">
                  <a:pos x="145" y="79"/>
                </a:cxn>
                <a:cxn ang="0">
                  <a:pos x="139" y="54"/>
                </a:cxn>
              </a:cxnLst>
              <a:rect l="0" t="0" r="r" b="b"/>
              <a:pathLst>
                <a:path w="161" h="161">
                  <a:moveTo>
                    <a:pt x="160" y="79"/>
                  </a:moveTo>
                  <a:cubicBezTo>
                    <a:pt x="161" y="80"/>
                    <a:pt x="161" y="81"/>
                    <a:pt x="160" y="82"/>
                  </a:cubicBezTo>
                  <a:lnTo>
                    <a:pt x="154" y="110"/>
                  </a:lnTo>
                  <a:cubicBezTo>
                    <a:pt x="154" y="111"/>
                    <a:pt x="154" y="112"/>
                    <a:pt x="153" y="113"/>
                  </a:cubicBezTo>
                  <a:lnTo>
                    <a:pt x="138" y="136"/>
                  </a:lnTo>
                  <a:cubicBezTo>
                    <a:pt x="138" y="137"/>
                    <a:pt x="137" y="138"/>
                    <a:pt x="136" y="138"/>
                  </a:cubicBezTo>
                  <a:lnTo>
                    <a:pt x="113" y="153"/>
                  </a:lnTo>
                  <a:cubicBezTo>
                    <a:pt x="112" y="154"/>
                    <a:pt x="111" y="154"/>
                    <a:pt x="110" y="154"/>
                  </a:cubicBezTo>
                  <a:lnTo>
                    <a:pt x="82" y="160"/>
                  </a:lnTo>
                  <a:cubicBezTo>
                    <a:pt x="81" y="161"/>
                    <a:pt x="80" y="161"/>
                    <a:pt x="79" y="160"/>
                  </a:cubicBezTo>
                  <a:lnTo>
                    <a:pt x="51" y="154"/>
                  </a:lnTo>
                  <a:cubicBezTo>
                    <a:pt x="50" y="154"/>
                    <a:pt x="49" y="154"/>
                    <a:pt x="48" y="153"/>
                  </a:cubicBezTo>
                  <a:lnTo>
                    <a:pt x="25" y="138"/>
                  </a:lnTo>
                  <a:cubicBezTo>
                    <a:pt x="24" y="138"/>
                    <a:pt x="23" y="137"/>
                    <a:pt x="23" y="136"/>
                  </a:cubicBezTo>
                  <a:lnTo>
                    <a:pt x="8" y="113"/>
                  </a:lnTo>
                  <a:cubicBezTo>
                    <a:pt x="7" y="112"/>
                    <a:pt x="7" y="111"/>
                    <a:pt x="7" y="110"/>
                  </a:cubicBezTo>
                  <a:lnTo>
                    <a:pt x="1" y="82"/>
                  </a:lnTo>
                  <a:cubicBezTo>
                    <a:pt x="0" y="81"/>
                    <a:pt x="0" y="80"/>
                    <a:pt x="1" y="79"/>
                  </a:cubicBezTo>
                  <a:lnTo>
                    <a:pt x="7" y="51"/>
                  </a:lnTo>
                  <a:cubicBezTo>
                    <a:pt x="7" y="50"/>
                    <a:pt x="7" y="49"/>
                    <a:pt x="8" y="48"/>
                  </a:cubicBezTo>
                  <a:lnTo>
                    <a:pt x="23" y="25"/>
                  </a:lnTo>
                  <a:cubicBezTo>
                    <a:pt x="23" y="24"/>
                    <a:pt x="24" y="23"/>
                    <a:pt x="25" y="23"/>
                  </a:cubicBezTo>
                  <a:lnTo>
                    <a:pt x="48" y="8"/>
                  </a:lnTo>
                  <a:cubicBezTo>
                    <a:pt x="49" y="7"/>
                    <a:pt x="50" y="7"/>
                    <a:pt x="51" y="7"/>
                  </a:cubicBezTo>
                  <a:lnTo>
                    <a:pt x="79" y="1"/>
                  </a:lnTo>
                  <a:cubicBezTo>
                    <a:pt x="80" y="0"/>
                    <a:pt x="81" y="0"/>
                    <a:pt x="82" y="1"/>
                  </a:cubicBezTo>
                  <a:lnTo>
                    <a:pt x="110" y="7"/>
                  </a:lnTo>
                  <a:cubicBezTo>
                    <a:pt x="111" y="7"/>
                    <a:pt x="112" y="7"/>
                    <a:pt x="113" y="8"/>
                  </a:cubicBezTo>
                  <a:lnTo>
                    <a:pt x="136" y="23"/>
                  </a:lnTo>
                  <a:cubicBezTo>
                    <a:pt x="137" y="23"/>
                    <a:pt x="138" y="24"/>
                    <a:pt x="138" y="25"/>
                  </a:cubicBezTo>
                  <a:lnTo>
                    <a:pt x="153" y="48"/>
                  </a:lnTo>
                  <a:cubicBezTo>
                    <a:pt x="154" y="49"/>
                    <a:pt x="154" y="50"/>
                    <a:pt x="154" y="51"/>
                  </a:cubicBezTo>
                  <a:lnTo>
                    <a:pt x="160" y="79"/>
                  </a:lnTo>
                  <a:close/>
                  <a:moveTo>
                    <a:pt x="139" y="54"/>
                  </a:moveTo>
                  <a:lnTo>
                    <a:pt x="140" y="57"/>
                  </a:lnTo>
                  <a:lnTo>
                    <a:pt x="125" y="34"/>
                  </a:lnTo>
                  <a:lnTo>
                    <a:pt x="127" y="36"/>
                  </a:lnTo>
                  <a:lnTo>
                    <a:pt x="104" y="21"/>
                  </a:lnTo>
                  <a:lnTo>
                    <a:pt x="107" y="22"/>
                  </a:lnTo>
                  <a:lnTo>
                    <a:pt x="79" y="16"/>
                  </a:lnTo>
                  <a:lnTo>
                    <a:pt x="82" y="16"/>
                  </a:lnTo>
                  <a:lnTo>
                    <a:pt x="54" y="22"/>
                  </a:lnTo>
                  <a:lnTo>
                    <a:pt x="57" y="21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21" y="57"/>
                  </a:lnTo>
                  <a:lnTo>
                    <a:pt x="22" y="54"/>
                  </a:lnTo>
                  <a:lnTo>
                    <a:pt x="16" y="82"/>
                  </a:lnTo>
                  <a:lnTo>
                    <a:pt x="16" y="79"/>
                  </a:lnTo>
                  <a:lnTo>
                    <a:pt x="22" y="107"/>
                  </a:lnTo>
                  <a:lnTo>
                    <a:pt x="21" y="104"/>
                  </a:lnTo>
                  <a:lnTo>
                    <a:pt x="36" y="127"/>
                  </a:lnTo>
                  <a:lnTo>
                    <a:pt x="34" y="125"/>
                  </a:lnTo>
                  <a:lnTo>
                    <a:pt x="57" y="140"/>
                  </a:lnTo>
                  <a:lnTo>
                    <a:pt x="54" y="139"/>
                  </a:lnTo>
                  <a:lnTo>
                    <a:pt x="82" y="145"/>
                  </a:lnTo>
                  <a:lnTo>
                    <a:pt x="79" y="145"/>
                  </a:lnTo>
                  <a:lnTo>
                    <a:pt x="107" y="139"/>
                  </a:lnTo>
                  <a:lnTo>
                    <a:pt x="104" y="140"/>
                  </a:lnTo>
                  <a:lnTo>
                    <a:pt x="127" y="125"/>
                  </a:lnTo>
                  <a:lnTo>
                    <a:pt x="125" y="127"/>
                  </a:lnTo>
                  <a:lnTo>
                    <a:pt x="140" y="104"/>
                  </a:lnTo>
                  <a:lnTo>
                    <a:pt x="139" y="107"/>
                  </a:lnTo>
                  <a:lnTo>
                    <a:pt x="145" y="79"/>
                  </a:lnTo>
                  <a:lnTo>
                    <a:pt x="145" y="82"/>
                  </a:lnTo>
                  <a:lnTo>
                    <a:pt x="139" y="5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178"/>
            <p:cNvSpPr>
              <a:spLocks noChangeArrowheads="1"/>
            </p:cNvSpPr>
            <p:nvPr/>
          </p:nvSpPr>
          <p:spPr bwMode="auto">
            <a:xfrm>
              <a:off x="2864820" y="2227707"/>
              <a:ext cx="94532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Vehicle (n=8)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Freeform 179"/>
            <p:cNvSpPr>
              <a:spLocks noEditPoints="1"/>
            </p:cNvSpPr>
            <p:nvPr/>
          </p:nvSpPr>
          <p:spPr bwMode="auto">
            <a:xfrm>
              <a:off x="2491757" y="2486472"/>
              <a:ext cx="314325" cy="2857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5" y="0"/>
                </a:cxn>
                <a:cxn ang="0">
                  <a:pos x="49" y="24"/>
                </a:cxn>
                <a:cxn ang="0">
                  <a:pos x="25" y="48"/>
                </a:cxn>
                <a:cxn ang="0">
                  <a:pos x="24" y="48"/>
                </a:cxn>
                <a:cxn ang="0">
                  <a:pos x="0" y="24"/>
                </a:cxn>
                <a:cxn ang="0">
                  <a:pos x="24" y="0"/>
                </a:cxn>
                <a:cxn ang="0">
                  <a:pos x="121" y="0"/>
                </a:cxn>
                <a:cxn ang="0">
                  <a:pos x="121" y="0"/>
                </a:cxn>
                <a:cxn ang="0">
                  <a:pos x="145" y="24"/>
                </a:cxn>
                <a:cxn ang="0">
                  <a:pos x="121" y="48"/>
                </a:cxn>
                <a:cxn ang="0">
                  <a:pos x="121" y="48"/>
                </a:cxn>
                <a:cxn ang="0">
                  <a:pos x="97" y="24"/>
                </a:cxn>
                <a:cxn ang="0">
                  <a:pos x="121" y="0"/>
                </a:cxn>
                <a:cxn ang="0">
                  <a:pos x="217" y="0"/>
                </a:cxn>
                <a:cxn ang="0">
                  <a:pos x="217" y="0"/>
                </a:cxn>
                <a:cxn ang="0">
                  <a:pos x="241" y="24"/>
                </a:cxn>
                <a:cxn ang="0">
                  <a:pos x="217" y="48"/>
                </a:cxn>
                <a:cxn ang="0">
                  <a:pos x="217" y="48"/>
                </a:cxn>
                <a:cxn ang="0">
                  <a:pos x="193" y="24"/>
                </a:cxn>
                <a:cxn ang="0">
                  <a:pos x="217" y="0"/>
                </a:cxn>
                <a:cxn ang="0">
                  <a:pos x="313" y="0"/>
                </a:cxn>
                <a:cxn ang="0">
                  <a:pos x="313" y="0"/>
                </a:cxn>
                <a:cxn ang="0">
                  <a:pos x="337" y="24"/>
                </a:cxn>
                <a:cxn ang="0">
                  <a:pos x="313" y="48"/>
                </a:cxn>
                <a:cxn ang="0">
                  <a:pos x="313" y="48"/>
                </a:cxn>
                <a:cxn ang="0">
                  <a:pos x="289" y="24"/>
                </a:cxn>
                <a:cxn ang="0">
                  <a:pos x="313" y="0"/>
                </a:cxn>
                <a:cxn ang="0">
                  <a:pos x="409" y="0"/>
                </a:cxn>
                <a:cxn ang="0">
                  <a:pos x="409" y="0"/>
                </a:cxn>
                <a:cxn ang="0">
                  <a:pos x="433" y="24"/>
                </a:cxn>
                <a:cxn ang="0">
                  <a:pos x="409" y="48"/>
                </a:cxn>
                <a:cxn ang="0">
                  <a:pos x="409" y="48"/>
                </a:cxn>
                <a:cxn ang="0">
                  <a:pos x="385" y="24"/>
                </a:cxn>
                <a:cxn ang="0">
                  <a:pos x="409" y="0"/>
                </a:cxn>
                <a:cxn ang="0">
                  <a:pos x="505" y="0"/>
                </a:cxn>
                <a:cxn ang="0">
                  <a:pos x="505" y="0"/>
                </a:cxn>
                <a:cxn ang="0">
                  <a:pos x="529" y="24"/>
                </a:cxn>
                <a:cxn ang="0">
                  <a:pos x="505" y="48"/>
                </a:cxn>
                <a:cxn ang="0">
                  <a:pos x="505" y="48"/>
                </a:cxn>
                <a:cxn ang="0">
                  <a:pos x="481" y="24"/>
                </a:cxn>
                <a:cxn ang="0">
                  <a:pos x="505" y="0"/>
                </a:cxn>
              </a:cxnLst>
              <a:rect l="0" t="0" r="r" b="b"/>
              <a:pathLst>
                <a:path w="529" h="48">
                  <a:moveTo>
                    <a:pt x="24" y="0"/>
                  </a:moveTo>
                  <a:lnTo>
                    <a:pt x="25" y="0"/>
                  </a:lnTo>
                  <a:cubicBezTo>
                    <a:pt x="38" y="0"/>
                    <a:pt x="49" y="11"/>
                    <a:pt x="49" y="24"/>
                  </a:cubicBezTo>
                  <a:cubicBezTo>
                    <a:pt x="49" y="38"/>
                    <a:pt x="38" y="48"/>
                    <a:pt x="25" y="48"/>
                  </a:cubicBezTo>
                  <a:lnTo>
                    <a:pt x="24" y="48"/>
                  </a:lnTo>
                  <a:cubicBezTo>
                    <a:pt x="11" y="48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  <a:moveTo>
                    <a:pt x="121" y="0"/>
                  </a:moveTo>
                  <a:lnTo>
                    <a:pt x="121" y="0"/>
                  </a:lnTo>
                  <a:cubicBezTo>
                    <a:pt x="134" y="0"/>
                    <a:pt x="145" y="11"/>
                    <a:pt x="145" y="24"/>
                  </a:cubicBezTo>
                  <a:cubicBezTo>
                    <a:pt x="145" y="38"/>
                    <a:pt x="134" y="48"/>
                    <a:pt x="121" y="48"/>
                  </a:cubicBezTo>
                  <a:lnTo>
                    <a:pt x="121" y="48"/>
                  </a:lnTo>
                  <a:cubicBezTo>
                    <a:pt x="107" y="48"/>
                    <a:pt x="97" y="38"/>
                    <a:pt x="97" y="24"/>
                  </a:cubicBezTo>
                  <a:cubicBezTo>
                    <a:pt x="97" y="11"/>
                    <a:pt x="107" y="0"/>
                    <a:pt x="121" y="0"/>
                  </a:cubicBezTo>
                  <a:close/>
                  <a:moveTo>
                    <a:pt x="217" y="0"/>
                  </a:moveTo>
                  <a:lnTo>
                    <a:pt x="217" y="0"/>
                  </a:lnTo>
                  <a:cubicBezTo>
                    <a:pt x="230" y="0"/>
                    <a:pt x="241" y="11"/>
                    <a:pt x="241" y="24"/>
                  </a:cubicBezTo>
                  <a:cubicBezTo>
                    <a:pt x="241" y="38"/>
                    <a:pt x="230" y="48"/>
                    <a:pt x="217" y="48"/>
                  </a:cubicBezTo>
                  <a:lnTo>
                    <a:pt x="217" y="48"/>
                  </a:lnTo>
                  <a:cubicBezTo>
                    <a:pt x="203" y="48"/>
                    <a:pt x="193" y="38"/>
                    <a:pt x="193" y="24"/>
                  </a:cubicBezTo>
                  <a:cubicBezTo>
                    <a:pt x="193" y="11"/>
                    <a:pt x="203" y="0"/>
                    <a:pt x="217" y="0"/>
                  </a:cubicBezTo>
                  <a:close/>
                  <a:moveTo>
                    <a:pt x="313" y="0"/>
                  </a:moveTo>
                  <a:lnTo>
                    <a:pt x="313" y="0"/>
                  </a:lnTo>
                  <a:cubicBezTo>
                    <a:pt x="326" y="0"/>
                    <a:pt x="337" y="11"/>
                    <a:pt x="337" y="24"/>
                  </a:cubicBezTo>
                  <a:cubicBezTo>
                    <a:pt x="337" y="38"/>
                    <a:pt x="326" y="48"/>
                    <a:pt x="313" y="48"/>
                  </a:cubicBezTo>
                  <a:lnTo>
                    <a:pt x="313" y="48"/>
                  </a:lnTo>
                  <a:cubicBezTo>
                    <a:pt x="299" y="48"/>
                    <a:pt x="289" y="38"/>
                    <a:pt x="289" y="24"/>
                  </a:cubicBezTo>
                  <a:cubicBezTo>
                    <a:pt x="289" y="11"/>
                    <a:pt x="299" y="0"/>
                    <a:pt x="313" y="0"/>
                  </a:cubicBezTo>
                  <a:close/>
                  <a:moveTo>
                    <a:pt x="409" y="0"/>
                  </a:moveTo>
                  <a:lnTo>
                    <a:pt x="409" y="0"/>
                  </a:lnTo>
                  <a:cubicBezTo>
                    <a:pt x="422" y="0"/>
                    <a:pt x="433" y="11"/>
                    <a:pt x="433" y="24"/>
                  </a:cubicBezTo>
                  <a:cubicBezTo>
                    <a:pt x="433" y="38"/>
                    <a:pt x="422" y="48"/>
                    <a:pt x="409" y="48"/>
                  </a:cubicBezTo>
                  <a:lnTo>
                    <a:pt x="409" y="48"/>
                  </a:lnTo>
                  <a:cubicBezTo>
                    <a:pt x="395" y="48"/>
                    <a:pt x="385" y="38"/>
                    <a:pt x="385" y="24"/>
                  </a:cubicBezTo>
                  <a:cubicBezTo>
                    <a:pt x="385" y="11"/>
                    <a:pt x="395" y="0"/>
                    <a:pt x="409" y="0"/>
                  </a:cubicBezTo>
                  <a:close/>
                  <a:moveTo>
                    <a:pt x="505" y="0"/>
                  </a:moveTo>
                  <a:lnTo>
                    <a:pt x="505" y="0"/>
                  </a:lnTo>
                  <a:cubicBezTo>
                    <a:pt x="518" y="0"/>
                    <a:pt x="529" y="11"/>
                    <a:pt x="529" y="24"/>
                  </a:cubicBezTo>
                  <a:cubicBezTo>
                    <a:pt x="529" y="38"/>
                    <a:pt x="518" y="48"/>
                    <a:pt x="505" y="48"/>
                  </a:cubicBezTo>
                  <a:lnTo>
                    <a:pt x="505" y="48"/>
                  </a:lnTo>
                  <a:cubicBezTo>
                    <a:pt x="491" y="48"/>
                    <a:pt x="481" y="38"/>
                    <a:pt x="481" y="24"/>
                  </a:cubicBezTo>
                  <a:cubicBezTo>
                    <a:pt x="481" y="11"/>
                    <a:pt x="491" y="0"/>
                    <a:pt x="505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180"/>
            <p:cNvSpPr>
              <a:spLocks noChangeArrowheads="1"/>
            </p:cNvSpPr>
            <p:nvPr/>
          </p:nvSpPr>
          <p:spPr bwMode="auto">
            <a:xfrm>
              <a:off x="2610817" y="2459484"/>
              <a:ext cx="85725" cy="85725"/>
            </a:xfrm>
            <a:prstGeom prst="rect">
              <a:avLst/>
            </a:prstGeom>
            <a:solidFill>
              <a:srgbClr val="BFBFB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81"/>
            <p:cNvSpPr>
              <a:spLocks noEditPoints="1"/>
            </p:cNvSpPr>
            <p:nvPr/>
          </p:nvSpPr>
          <p:spPr bwMode="auto">
            <a:xfrm>
              <a:off x="2606054" y="2454720"/>
              <a:ext cx="95251" cy="9525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0"/>
                </a:cxn>
                <a:cxn ang="0">
                  <a:pos x="152" y="0"/>
                </a:cxn>
                <a:cxn ang="0">
                  <a:pos x="160" y="8"/>
                </a:cxn>
                <a:cxn ang="0">
                  <a:pos x="160" y="152"/>
                </a:cxn>
                <a:cxn ang="0">
                  <a:pos x="152" y="160"/>
                </a:cxn>
                <a:cxn ang="0">
                  <a:pos x="8" y="160"/>
                </a:cxn>
                <a:cxn ang="0">
                  <a:pos x="0" y="152"/>
                </a:cxn>
                <a:cxn ang="0">
                  <a:pos x="0" y="8"/>
                </a:cxn>
                <a:cxn ang="0">
                  <a:pos x="16" y="152"/>
                </a:cxn>
                <a:cxn ang="0">
                  <a:pos x="8" y="144"/>
                </a:cxn>
                <a:cxn ang="0">
                  <a:pos x="152" y="144"/>
                </a:cxn>
                <a:cxn ang="0">
                  <a:pos x="144" y="152"/>
                </a:cxn>
                <a:cxn ang="0">
                  <a:pos x="144" y="8"/>
                </a:cxn>
                <a:cxn ang="0">
                  <a:pos x="152" y="16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16" y="152"/>
                </a:cxn>
              </a:cxnLst>
              <a:rect l="0" t="0" r="r" b="b"/>
              <a:pathLst>
                <a:path w="160" h="16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52" y="0"/>
                  </a:lnTo>
                  <a:cubicBezTo>
                    <a:pt x="157" y="0"/>
                    <a:pt x="160" y="4"/>
                    <a:pt x="160" y="8"/>
                  </a:cubicBezTo>
                  <a:lnTo>
                    <a:pt x="160" y="152"/>
                  </a:lnTo>
                  <a:cubicBezTo>
                    <a:pt x="160" y="157"/>
                    <a:pt x="157" y="160"/>
                    <a:pt x="152" y="160"/>
                  </a:cubicBezTo>
                  <a:lnTo>
                    <a:pt x="8" y="160"/>
                  </a:lnTo>
                  <a:cubicBezTo>
                    <a:pt x="4" y="160"/>
                    <a:pt x="0" y="157"/>
                    <a:pt x="0" y="152"/>
                  </a:cubicBezTo>
                  <a:lnTo>
                    <a:pt x="0" y="8"/>
                  </a:lnTo>
                  <a:close/>
                  <a:moveTo>
                    <a:pt x="16" y="152"/>
                  </a:moveTo>
                  <a:lnTo>
                    <a:pt x="8" y="144"/>
                  </a:lnTo>
                  <a:lnTo>
                    <a:pt x="152" y="144"/>
                  </a:lnTo>
                  <a:lnTo>
                    <a:pt x="144" y="152"/>
                  </a:lnTo>
                  <a:lnTo>
                    <a:pt x="144" y="8"/>
                  </a:lnTo>
                  <a:lnTo>
                    <a:pt x="15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5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182"/>
            <p:cNvSpPr>
              <a:spLocks noChangeArrowheads="1"/>
            </p:cNvSpPr>
            <p:nvPr/>
          </p:nvSpPr>
          <p:spPr bwMode="auto">
            <a:xfrm>
              <a:off x="2864819" y="2427732"/>
              <a:ext cx="177452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Aliskiren 30 mg/kg (n=8)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Freeform 183"/>
            <p:cNvSpPr>
              <a:spLocks noEditPoints="1"/>
            </p:cNvSpPr>
            <p:nvPr/>
          </p:nvSpPr>
          <p:spPr bwMode="auto">
            <a:xfrm>
              <a:off x="2491757" y="2686497"/>
              <a:ext cx="314325" cy="2857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0" y="0"/>
                </a:cxn>
                <a:cxn ang="0">
                  <a:pos x="144" y="24"/>
                </a:cxn>
                <a:cxn ang="0">
                  <a:pos x="120" y="48"/>
                </a:cxn>
                <a:cxn ang="0">
                  <a:pos x="24" y="48"/>
                </a:cxn>
                <a:cxn ang="0">
                  <a:pos x="0" y="24"/>
                </a:cxn>
                <a:cxn ang="0">
                  <a:pos x="24" y="0"/>
                </a:cxn>
                <a:cxn ang="0">
                  <a:pos x="216" y="0"/>
                </a:cxn>
                <a:cxn ang="0">
                  <a:pos x="312" y="0"/>
                </a:cxn>
                <a:cxn ang="0">
                  <a:pos x="336" y="24"/>
                </a:cxn>
                <a:cxn ang="0">
                  <a:pos x="312" y="48"/>
                </a:cxn>
                <a:cxn ang="0">
                  <a:pos x="216" y="48"/>
                </a:cxn>
                <a:cxn ang="0">
                  <a:pos x="192" y="24"/>
                </a:cxn>
                <a:cxn ang="0">
                  <a:pos x="216" y="0"/>
                </a:cxn>
                <a:cxn ang="0">
                  <a:pos x="408" y="0"/>
                </a:cxn>
                <a:cxn ang="0">
                  <a:pos x="504" y="0"/>
                </a:cxn>
                <a:cxn ang="0">
                  <a:pos x="528" y="24"/>
                </a:cxn>
                <a:cxn ang="0">
                  <a:pos x="504" y="48"/>
                </a:cxn>
                <a:cxn ang="0">
                  <a:pos x="408" y="48"/>
                </a:cxn>
                <a:cxn ang="0">
                  <a:pos x="384" y="24"/>
                </a:cxn>
                <a:cxn ang="0">
                  <a:pos x="408" y="0"/>
                </a:cxn>
              </a:cxnLst>
              <a:rect l="0" t="0" r="r" b="b"/>
              <a:pathLst>
                <a:path w="528" h="48">
                  <a:moveTo>
                    <a:pt x="24" y="0"/>
                  </a:moveTo>
                  <a:lnTo>
                    <a:pt x="120" y="0"/>
                  </a:lnTo>
                  <a:cubicBezTo>
                    <a:pt x="134" y="0"/>
                    <a:pt x="144" y="11"/>
                    <a:pt x="144" y="24"/>
                  </a:cubicBezTo>
                  <a:cubicBezTo>
                    <a:pt x="144" y="38"/>
                    <a:pt x="134" y="48"/>
                    <a:pt x="120" y="48"/>
                  </a:cubicBezTo>
                  <a:lnTo>
                    <a:pt x="24" y="48"/>
                  </a:lnTo>
                  <a:cubicBezTo>
                    <a:pt x="11" y="48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lose/>
                  <a:moveTo>
                    <a:pt x="216" y="0"/>
                  </a:moveTo>
                  <a:lnTo>
                    <a:pt x="312" y="0"/>
                  </a:lnTo>
                  <a:cubicBezTo>
                    <a:pt x="326" y="0"/>
                    <a:pt x="336" y="11"/>
                    <a:pt x="336" y="24"/>
                  </a:cubicBezTo>
                  <a:cubicBezTo>
                    <a:pt x="336" y="38"/>
                    <a:pt x="326" y="48"/>
                    <a:pt x="312" y="48"/>
                  </a:cubicBezTo>
                  <a:lnTo>
                    <a:pt x="216" y="48"/>
                  </a:lnTo>
                  <a:cubicBezTo>
                    <a:pt x="203" y="48"/>
                    <a:pt x="192" y="38"/>
                    <a:pt x="192" y="24"/>
                  </a:cubicBezTo>
                  <a:cubicBezTo>
                    <a:pt x="192" y="11"/>
                    <a:pt x="203" y="0"/>
                    <a:pt x="216" y="0"/>
                  </a:cubicBezTo>
                  <a:close/>
                  <a:moveTo>
                    <a:pt x="408" y="0"/>
                  </a:moveTo>
                  <a:lnTo>
                    <a:pt x="504" y="0"/>
                  </a:lnTo>
                  <a:cubicBezTo>
                    <a:pt x="518" y="0"/>
                    <a:pt x="528" y="11"/>
                    <a:pt x="528" y="24"/>
                  </a:cubicBezTo>
                  <a:cubicBezTo>
                    <a:pt x="528" y="38"/>
                    <a:pt x="518" y="48"/>
                    <a:pt x="504" y="48"/>
                  </a:cubicBezTo>
                  <a:lnTo>
                    <a:pt x="408" y="48"/>
                  </a:lnTo>
                  <a:cubicBezTo>
                    <a:pt x="395" y="48"/>
                    <a:pt x="384" y="38"/>
                    <a:pt x="384" y="24"/>
                  </a:cubicBezTo>
                  <a:cubicBezTo>
                    <a:pt x="384" y="11"/>
                    <a:pt x="395" y="0"/>
                    <a:pt x="40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Oval 184"/>
            <p:cNvSpPr>
              <a:spLocks noChangeArrowheads="1"/>
            </p:cNvSpPr>
            <p:nvPr/>
          </p:nvSpPr>
          <p:spPr bwMode="auto">
            <a:xfrm>
              <a:off x="2610817" y="2656332"/>
              <a:ext cx="85725" cy="85725"/>
            </a:xfrm>
            <a:prstGeom prst="ellipse">
              <a:avLst/>
            </a:prstGeom>
            <a:solidFill>
              <a:srgbClr val="BFBFB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85"/>
            <p:cNvSpPr>
              <a:spLocks noEditPoints="1"/>
            </p:cNvSpPr>
            <p:nvPr/>
          </p:nvSpPr>
          <p:spPr bwMode="auto">
            <a:xfrm>
              <a:off x="2606054" y="2651570"/>
              <a:ext cx="95251" cy="95250"/>
            </a:xfrm>
            <a:custGeom>
              <a:avLst/>
              <a:gdLst/>
              <a:ahLst/>
              <a:cxnLst>
                <a:cxn ang="0">
                  <a:pos x="160" y="82"/>
                </a:cxn>
                <a:cxn ang="0">
                  <a:pos x="153" y="113"/>
                </a:cxn>
                <a:cxn ang="0">
                  <a:pos x="136" y="138"/>
                </a:cxn>
                <a:cxn ang="0">
                  <a:pos x="110" y="154"/>
                </a:cxn>
                <a:cxn ang="0">
                  <a:pos x="79" y="160"/>
                </a:cxn>
                <a:cxn ang="0">
                  <a:pos x="48" y="153"/>
                </a:cxn>
                <a:cxn ang="0">
                  <a:pos x="23" y="136"/>
                </a:cxn>
                <a:cxn ang="0">
                  <a:pos x="7" y="110"/>
                </a:cxn>
                <a:cxn ang="0">
                  <a:pos x="1" y="79"/>
                </a:cxn>
                <a:cxn ang="0">
                  <a:pos x="8" y="48"/>
                </a:cxn>
                <a:cxn ang="0">
                  <a:pos x="25" y="23"/>
                </a:cxn>
                <a:cxn ang="0">
                  <a:pos x="51" y="7"/>
                </a:cxn>
                <a:cxn ang="0">
                  <a:pos x="82" y="1"/>
                </a:cxn>
                <a:cxn ang="0">
                  <a:pos x="113" y="8"/>
                </a:cxn>
                <a:cxn ang="0">
                  <a:pos x="138" y="25"/>
                </a:cxn>
                <a:cxn ang="0">
                  <a:pos x="154" y="51"/>
                </a:cxn>
                <a:cxn ang="0">
                  <a:pos x="139" y="54"/>
                </a:cxn>
                <a:cxn ang="0">
                  <a:pos x="125" y="34"/>
                </a:cxn>
                <a:cxn ang="0">
                  <a:pos x="104" y="21"/>
                </a:cxn>
                <a:cxn ang="0">
                  <a:pos x="79" y="16"/>
                </a:cxn>
                <a:cxn ang="0">
                  <a:pos x="54" y="22"/>
                </a:cxn>
                <a:cxn ang="0">
                  <a:pos x="34" y="36"/>
                </a:cxn>
                <a:cxn ang="0">
                  <a:pos x="21" y="57"/>
                </a:cxn>
                <a:cxn ang="0">
                  <a:pos x="16" y="82"/>
                </a:cxn>
                <a:cxn ang="0">
                  <a:pos x="22" y="107"/>
                </a:cxn>
                <a:cxn ang="0">
                  <a:pos x="36" y="127"/>
                </a:cxn>
                <a:cxn ang="0">
                  <a:pos x="57" y="140"/>
                </a:cxn>
                <a:cxn ang="0">
                  <a:pos x="82" y="145"/>
                </a:cxn>
                <a:cxn ang="0">
                  <a:pos x="107" y="139"/>
                </a:cxn>
                <a:cxn ang="0">
                  <a:pos x="127" y="125"/>
                </a:cxn>
                <a:cxn ang="0">
                  <a:pos x="140" y="104"/>
                </a:cxn>
                <a:cxn ang="0">
                  <a:pos x="145" y="79"/>
                </a:cxn>
                <a:cxn ang="0">
                  <a:pos x="139" y="54"/>
                </a:cxn>
              </a:cxnLst>
              <a:rect l="0" t="0" r="r" b="b"/>
              <a:pathLst>
                <a:path w="161" h="161">
                  <a:moveTo>
                    <a:pt x="160" y="79"/>
                  </a:moveTo>
                  <a:cubicBezTo>
                    <a:pt x="161" y="80"/>
                    <a:pt x="161" y="81"/>
                    <a:pt x="160" y="82"/>
                  </a:cubicBezTo>
                  <a:lnTo>
                    <a:pt x="154" y="110"/>
                  </a:lnTo>
                  <a:cubicBezTo>
                    <a:pt x="154" y="111"/>
                    <a:pt x="154" y="112"/>
                    <a:pt x="153" y="113"/>
                  </a:cubicBezTo>
                  <a:lnTo>
                    <a:pt x="138" y="136"/>
                  </a:lnTo>
                  <a:cubicBezTo>
                    <a:pt x="138" y="137"/>
                    <a:pt x="137" y="138"/>
                    <a:pt x="136" y="138"/>
                  </a:cubicBezTo>
                  <a:lnTo>
                    <a:pt x="113" y="153"/>
                  </a:lnTo>
                  <a:cubicBezTo>
                    <a:pt x="112" y="154"/>
                    <a:pt x="111" y="154"/>
                    <a:pt x="110" y="154"/>
                  </a:cubicBezTo>
                  <a:lnTo>
                    <a:pt x="82" y="160"/>
                  </a:lnTo>
                  <a:cubicBezTo>
                    <a:pt x="81" y="161"/>
                    <a:pt x="80" y="161"/>
                    <a:pt x="79" y="160"/>
                  </a:cubicBezTo>
                  <a:lnTo>
                    <a:pt x="51" y="154"/>
                  </a:lnTo>
                  <a:cubicBezTo>
                    <a:pt x="50" y="154"/>
                    <a:pt x="49" y="154"/>
                    <a:pt x="48" y="153"/>
                  </a:cubicBezTo>
                  <a:lnTo>
                    <a:pt x="25" y="138"/>
                  </a:lnTo>
                  <a:cubicBezTo>
                    <a:pt x="24" y="138"/>
                    <a:pt x="23" y="137"/>
                    <a:pt x="23" y="136"/>
                  </a:cubicBezTo>
                  <a:lnTo>
                    <a:pt x="8" y="113"/>
                  </a:lnTo>
                  <a:cubicBezTo>
                    <a:pt x="7" y="112"/>
                    <a:pt x="7" y="111"/>
                    <a:pt x="7" y="110"/>
                  </a:cubicBezTo>
                  <a:lnTo>
                    <a:pt x="1" y="82"/>
                  </a:lnTo>
                  <a:cubicBezTo>
                    <a:pt x="0" y="81"/>
                    <a:pt x="0" y="80"/>
                    <a:pt x="1" y="79"/>
                  </a:cubicBezTo>
                  <a:lnTo>
                    <a:pt x="7" y="51"/>
                  </a:lnTo>
                  <a:cubicBezTo>
                    <a:pt x="7" y="50"/>
                    <a:pt x="7" y="49"/>
                    <a:pt x="8" y="48"/>
                  </a:cubicBezTo>
                  <a:lnTo>
                    <a:pt x="23" y="25"/>
                  </a:lnTo>
                  <a:cubicBezTo>
                    <a:pt x="23" y="24"/>
                    <a:pt x="24" y="23"/>
                    <a:pt x="25" y="23"/>
                  </a:cubicBezTo>
                  <a:lnTo>
                    <a:pt x="48" y="8"/>
                  </a:lnTo>
                  <a:cubicBezTo>
                    <a:pt x="49" y="7"/>
                    <a:pt x="50" y="7"/>
                    <a:pt x="51" y="7"/>
                  </a:cubicBezTo>
                  <a:lnTo>
                    <a:pt x="79" y="1"/>
                  </a:lnTo>
                  <a:cubicBezTo>
                    <a:pt x="80" y="0"/>
                    <a:pt x="81" y="0"/>
                    <a:pt x="82" y="1"/>
                  </a:cubicBezTo>
                  <a:lnTo>
                    <a:pt x="110" y="7"/>
                  </a:lnTo>
                  <a:cubicBezTo>
                    <a:pt x="111" y="7"/>
                    <a:pt x="112" y="7"/>
                    <a:pt x="113" y="8"/>
                  </a:cubicBezTo>
                  <a:lnTo>
                    <a:pt x="136" y="23"/>
                  </a:lnTo>
                  <a:cubicBezTo>
                    <a:pt x="137" y="23"/>
                    <a:pt x="138" y="24"/>
                    <a:pt x="138" y="25"/>
                  </a:cubicBezTo>
                  <a:lnTo>
                    <a:pt x="153" y="48"/>
                  </a:lnTo>
                  <a:cubicBezTo>
                    <a:pt x="154" y="49"/>
                    <a:pt x="154" y="50"/>
                    <a:pt x="154" y="51"/>
                  </a:cubicBezTo>
                  <a:lnTo>
                    <a:pt x="160" y="79"/>
                  </a:lnTo>
                  <a:close/>
                  <a:moveTo>
                    <a:pt x="139" y="54"/>
                  </a:moveTo>
                  <a:lnTo>
                    <a:pt x="140" y="57"/>
                  </a:lnTo>
                  <a:lnTo>
                    <a:pt x="125" y="34"/>
                  </a:lnTo>
                  <a:lnTo>
                    <a:pt x="127" y="36"/>
                  </a:lnTo>
                  <a:lnTo>
                    <a:pt x="104" y="21"/>
                  </a:lnTo>
                  <a:lnTo>
                    <a:pt x="107" y="22"/>
                  </a:lnTo>
                  <a:lnTo>
                    <a:pt x="79" y="16"/>
                  </a:lnTo>
                  <a:lnTo>
                    <a:pt x="82" y="16"/>
                  </a:lnTo>
                  <a:lnTo>
                    <a:pt x="54" y="22"/>
                  </a:lnTo>
                  <a:lnTo>
                    <a:pt x="57" y="21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21" y="57"/>
                  </a:lnTo>
                  <a:lnTo>
                    <a:pt x="22" y="54"/>
                  </a:lnTo>
                  <a:lnTo>
                    <a:pt x="16" y="82"/>
                  </a:lnTo>
                  <a:lnTo>
                    <a:pt x="16" y="79"/>
                  </a:lnTo>
                  <a:lnTo>
                    <a:pt x="22" y="107"/>
                  </a:lnTo>
                  <a:lnTo>
                    <a:pt x="21" y="104"/>
                  </a:lnTo>
                  <a:lnTo>
                    <a:pt x="36" y="127"/>
                  </a:lnTo>
                  <a:lnTo>
                    <a:pt x="34" y="125"/>
                  </a:lnTo>
                  <a:lnTo>
                    <a:pt x="57" y="140"/>
                  </a:lnTo>
                  <a:lnTo>
                    <a:pt x="54" y="139"/>
                  </a:lnTo>
                  <a:lnTo>
                    <a:pt x="82" y="145"/>
                  </a:lnTo>
                  <a:lnTo>
                    <a:pt x="79" y="145"/>
                  </a:lnTo>
                  <a:lnTo>
                    <a:pt x="107" y="139"/>
                  </a:lnTo>
                  <a:lnTo>
                    <a:pt x="104" y="140"/>
                  </a:lnTo>
                  <a:lnTo>
                    <a:pt x="127" y="125"/>
                  </a:lnTo>
                  <a:lnTo>
                    <a:pt x="125" y="127"/>
                  </a:lnTo>
                  <a:lnTo>
                    <a:pt x="140" y="104"/>
                  </a:lnTo>
                  <a:lnTo>
                    <a:pt x="139" y="107"/>
                  </a:lnTo>
                  <a:lnTo>
                    <a:pt x="145" y="79"/>
                  </a:lnTo>
                  <a:lnTo>
                    <a:pt x="145" y="82"/>
                  </a:lnTo>
                  <a:lnTo>
                    <a:pt x="139" y="5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186"/>
            <p:cNvSpPr>
              <a:spLocks noChangeArrowheads="1"/>
            </p:cNvSpPr>
            <p:nvPr/>
          </p:nvSpPr>
          <p:spPr bwMode="auto">
            <a:xfrm>
              <a:off x="2864820" y="2629345"/>
              <a:ext cx="185948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Aliskiren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100 mg/kg (n=8)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187"/>
            <p:cNvSpPr>
              <a:spLocks noEditPoints="1"/>
            </p:cNvSpPr>
            <p:nvPr/>
          </p:nvSpPr>
          <p:spPr bwMode="auto">
            <a:xfrm>
              <a:off x="2491756" y="2896045"/>
              <a:ext cx="285751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12" y="0"/>
                </a:cxn>
                <a:cxn ang="0">
                  <a:pos x="128" y="16"/>
                </a:cxn>
                <a:cxn ang="0">
                  <a:pos x="112" y="32"/>
                </a:cxn>
                <a:cxn ang="0">
                  <a:pos x="16" y="32"/>
                </a:cxn>
                <a:cxn ang="0">
                  <a:pos x="0" y="16"/>
                </a:cxn>
                <a:cxn ang="0">
                  <a:pos x="16" y="0"/>
                </a:cxn>
                <a:cxn ang="0">
                  <a:pos x="240" y="0"/>
                </a:cxn>
                <a:cxn ang="0">
                  <a:pos x="241" y="0"/>
                </a:cxn>
                <a:cxn ang="0">
                  <a:pos x="257" y="16"/>
                </a:cxn>
                <a:cxn ang="0">
                  <a:pos x="241" y="32"/>
                </a:cxn>
                <a:cxn ang="0">
                  <a:pos x="240" y="32"/>
                </a:cxn>
                <a:cxn ang="0">
                  <a:pos x="224" y="16"/>
                </a:cxn>
                <a:cxn ang="0">
                  <a:pos x="240" y="0"/>
                </a:cxn>
                <a:cxn ang="0">
                  <a:pos x="369" y="0"/>
                </a:cxn>
                <a:cxn ang="0">
                  <a:pos x="465" y="0"/>
                </a:cxn>
                <a:cxn ang="0">
                  <a:pos x="481" y="16"/>
                </a:cxn>
                <a:cxn ang="0">
                  <a:pos x="465" y="32"/>
                </a:cxn>
                <a:cxn ang="0">
                  <a:pos x="369" y="32"/>
                </a:cxn>
                <a:cxn ang="0">
                  <a:pos x="353" y="16"/>
                </a:cxn>
                <a:cxn ang="0">
                  <a:pos x="369" y="0"/>
                </a:cxn>
              </a:cxnLst>
              <a:rect l="0" t="0" r="r" b="b"/>
              <a:pathLst>
                <a:path w="481" h="32">
                  <a:moveTo>
                    <a:pt x="16" y="0"/>
                  </a:moveTo>
                  <a:lnTo>
                    <a:pt x="112" y="0"/>
                  </a:lnTo>
                  <a:cubicBezTo>
                    <a:pt x="121" y="0"/>
                    <a:pt x="128" y="8"/>
                    <a:pt x="128" y="16"/>
                  </a:cubicBezTo>
                  <a:cubicBezTo>
                    <a:pt x="128" y="25"/>
                    <a:pt x="121" y="32"/>
                    <a:pt x="112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  <a:moveTo>
                    <a:pt x="240" y="0"/>
                  </a:moveTo>
                  <a:lnTo>
                    <a:pt x="241" y="0"/>
                  </a:lnTo>
                  <a:cubicBezTo>
                    <a:pt x="249" y="0"/>
                    <a:pt x="257" y="8"/>
                    <a:pt x="257" y="16"/>
                  </a:cubicBezTo>
                  <a:cubicBezTo>
                    <a:pt x="257" y="25"/>
                    <a:pt x="249" y="32"/>
                    <a:pt x="241" y="32"/>
                  </a:cubicBezTo>
                  <a:lnTo>
                    <a:pt x="240" y="32"/>
                  </a:lnTo>
                  <a:cubicBezTo>
                    <a:pt x="232" y="32"/>
                    <a:pt x="224" y="25"/>
                    <a:pt x="224" y="16"/>
                  </a:cubicBezTo>
                  <a:cubicBezTo>
                    <a:pt x="224" y="8"/>
                    <a:pt x="232" y="0"/>
                    <a:pt x="240" y="0"/>
                  </a:cubicBezTo>
                  <a:close/>
                  <a:moveTo>
                    <a:pt x="369" y="0"/>
                  </a:moveTo>
                  <a:lnTo>
                    <a:pt x="465" y="0"/>
                  </a:lnTo>
                  <a:cubicBezTo>
                    <a:pt x="473" y="0"/>
                    <a:pt x="481" y="8"/>
                    <a:pt x="481" y="16"/>
                  </a:cubicBezTo>
                  <a:cubicBezTo>
                    <a:pt x="481" y="25"/>
                    <a:pt x="473" y="32"/>
                    <a:pt x="465" y="32"/>
                  </a:cubicBezTo>
                  <a:lnTo>
                    <a:pt x="369" y="32"/>
                  </a:lnTo>
                  <a:cubicBezTo>
                    <a:pt x="360" y="32"/>
                    <a:pt x="353" y="25"/>
                    <a:pt x="353" y="16"/>
                  </a:cubicBezTo>
                  <a:cubicBezTo>
                    <a:pt x="353" y="8"/>
                    <a:pt x="360" y="0"/>
                    <a:pt x="36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88"/>
            <p:cNvSpPr>
              <a:spLocks/>
            </p:cNvSpPr>
            <p:nvPr/>
          </p:nvSpPr>
          <p:spPr bwMode="auto">
            <a:xfrm>
              <a:off x="2601296" y="2846832"/>
              <a:ext cx="85725" cy="95250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54" y="60"/>
                </a:cxn>
                <a:cxn ang="0">
                  <a:pos x="0" y="60"/>
                </a:cxn>
                <a:cxn ang="0">
                  <a:pos x="27" y="0"/>
                </a:cxn>
              </a:cxnLst>
              <a:rect l="0" t="0" r="r" b="b"/>
              <a:pathLst>
                <a:path w="54" h="60">
                  <a:moveTo>
                    <a:pt x="27" y="0"/>
                  </a:moveTo>
                  <a:lnTo>
                    <a:pt x="54" y="60"/>
                  </a:lnTo>
                  <a:lnTo>
                    <a:pt x="0" y="6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89"/>
            <p:cNvSpPr>
              <a:spLocks noEditPoints="1"/>
            </p:cNvSpPr>
            <p:nvPr/>
          </p:nvSpPr>
          <p:spPr bwMode="auto">
            <a:xfrm>
              <a:off x="2595578" y="2842071"/>
              <a:ext cx="95251" cy="104775"/>
            </a:xfrm>
            <a:custGeom>
              <a:avLst/>
              <a:gdLst/>
              <a:ahLst/>
              <a:cxnLst>
                <a:cxn ang="0">
                  <a:pos x="73" y="5"/>
                </a:cxn>
                <a:cxn ang="0">
                  <a:pos x="80" y="0"/>
                </a:cxn>
                <a:cxn ang="0">
                  <a:pos x="88" y="5"/>
                </a:cxn>
                <a:cxn ang="0">
                  <a:pos x="160" y="165"/>
                </a:cxn>
                <a:cxn ang="0">
                  <a:pos x="159" y="173"/>
                </a:cxn>
                <a:cxn ang="0">
                  <a:pos x="152" y="176"/>
                </a:cxn>
                <a:cxn ang="0">
                  <a:pos x="8" y="176"/>
                </a:cxn>
                <a:cxn ang="0">
                  <a:pos x="2" y="173"/>
                </a:cxn>
                <a:cxn ang="0">
                  <a:pos x="1" y="165"/>
                </a:cxn>
                <a:cxn ang="0">
                  <a:pos x="73" y="5"/>
                </a:cxn>
                <a:cxn ang="0">
                  <a:pos x="16" y="172"/>
                </a:cxn>
                <a:cxn ang="0">
                  <a:pos x="8" y="160"/>
                </a:cxn>
                <a:cxn ang="0">
                  <a:pos x="152" y="160"/>
                </a:cxn>
                <a:cxn ang="0">
                  <a:pos x="145" y="172"/>
                </a:cxn>
                <a:cxn ang="0">
                  <a:pos x="73" y="12"/>
                </a:cxn>
                <a:cxn ang="0">
                  <a:pos x="88" y="12"/>
                </a:cxn>
                <a:cxn ang="0">
                  <a:pos x="16" y="172"/>
                </a:cxn>
              </a:cxnLst>
              <a:rect l="0" t="0" r="r" b="b"/>
              <a:pathLst>
                <a:path w="161" h="176">
                  <a:moveTo>
                    <a:pt x="73" y="5"/>
                  </a:moveTo>
                  <a:cubicBezTo>
                    <a:pt x="74" y="2"/>
                    <a:pt x="77" y="0"/>
                    <a:pt x="80" y="0"/>
                  </a:cubicBezTo>
                  <a:cubicBezTo>
                    <a:pt x="84" y="0"/>
                    <a:pt x="86" y="2"/>
                    <a:pt x="88" y="5"/>
                  </a:cubicBezTo>
                  <a:lnTo>
                    <a:pt x="160" y="165"/>
                  </a:lnTo>
                  <a:cubicBezTo>
                    <a:pt x="161" y="168"/>
                    <a:pt x="161" y="171"/>
                    <a:pt x="159" y="173"/>
                  </a:cubicBezTo>
                  <a:cubicBezTo>
                    <a:pt x="158" y="175"/>
                    <a:pt x="155" y="176"/>
                    <a:pt x="152" y="176"/>
                  </a:cubicBezTo>
                  <a:lnTo>
                    <a:pt x="8" y="176"/>
                  </a:lnTo>
                  <a:cubicBezTo>
                    <a:pt x="6" y="176"/>
                    <a:pt x="3" y="175"/>
                    <a:pt x="2" y="173"/>
                  </a:cubicBezTo>
                  <a:cubicBezTo>
                    <a:pt x="0" y="171"/>
                    <a:pt x="0" y="168"/>
                    <a:pt x="1" y="165"/>
                  </a:cubicBezTo>
                  <a:lnTo>
                    <a:pt x="73" y="5"/>
                  </a:lnTo>
                  <a:close/>
                  <a:moveTo>
                    <a:pt x="16" y="172"/>
                  </a:moveTo>
                  <a:lnTo>
                    <a:pt x="8" y="160"/>
                  </a:lnTo>
                  <a:lnTo>
                    <a:pt x="152" y="160"/>
                  </a:lnTo>
                  <a:lnTo>
                    <a:pt x="145" y="172"/>
                  </a:lnTo>
                  <a:lnTo>
                    <a:pt x="73" y="12"/>
                  </a:lnTo>
                  <a:lnTo>
                    <a:pt x="88" y="12"/>
                  </a:lnTo>
                  <a:lnTo>
                    <a:pt x="16" y="172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190"/>
            <p:cNvSpPr>
              <a:spLocks noChangeArrowheads="1"/>
            </p:cNvSpPr>
            <p:nvPr/>
          </p:nvSpPr>
          <p:spPr bwMode="auto">
            <a:xfrm>
              <a:off x="2864820" y="2829370"/>
              <a:ext cx="185948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Aliskiren 300 mg/kg (n=8)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Freeform 191"/>
            <p:cNvSpPr>
              <a:spLocks/>
            </p:cNvSpPr>
            <p:nvPr/>
          </p:nvSpPr>
          <p:spPr bwMode="auto">
            <a:xfrm>
              <a:off x="2491756" y="3096070"/>
              <a:ext cx="342900" cy="1905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560" y="0"/>
                </a:cxn>
                <a:cxn ang="0">
                  <a:pos x="576" y="16"/>
                </a:cxn>
                <a:cxn ang="0">
                  <a:pos x="560" y="32"/>
                </a:cxn>
                <a:cxn ang="0">
                  <a:pos x="16" y="32"/>
                </a:cxn>
                <a:cxn ang="0">
                  <a:pos x="0" y="16"/>
                </a:cxn>
                <a:cxn ang="0">
                  <a:pos x="16" y="0"/>
                </a:cxn>
              </a:cxnLst>
              <a:rect l="0" t="0" r="r" b="b"/>
              <a:pathLst>
                <a:path w="576" h="32">
                  <a:moveTo>
                    <a:pt x="16" y="0"/>
                  </a:moveTo>
                  <a:lnTo>
                    <a:pt x="560" y="0"/>
                  </a:lnTo>
                  <a:cubicBezTo>
                    <a:pt x="569" y="0"/>
                    <a:pt x="576" y="8"/>
                    <a:pt x="576" y="16"/>
                  </a:cubicBezTo>
                  <a:cubicBezTo>
                    <a:pt x="576" y="25"/>
                    <a:pt x="569" y="32"/>
                    <a:pt x="560" y="32"/>
                  </a:cubicBezTo>
                  <a:lnTo>
                    <a:pt x="16" y="32"/>
                  </a:lnTo>
                  <a:cubicBezTo>
                    <a:pt x="8" y="32"/>
                    <a:pt x="0" y="25"/>
                    <a:pt x="0" y="16"/>
                  </a:cubicBezTo>
                  <a:cubicBezTo>
                    <a:pt x="0" y="8"/>
                    <a:pt x="8" y="0"/>
                    <a:pt x="1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Oval 192"/>
            <p:cNvSpPr>
              <a:spLocks noChangeArrowheads="1"/>
            </p:cNvSpPr>
            <p:nvPr/>
          </p:nvSpPr>
          <p:spPr bwMode="auto">
            <a:xfrm>
              <a:off x="2620344" y="3062733"/>
              <a:ext cx="85725" cy="8572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93"/>
            <p:cNvSpPr>
              <a:spLocks noEditPoints="1"/>
            </p:cNvSpPr>
            <p:nvPr/>
          </p:nvSpPr>
          <p:spPr bwMode="auto">
            <a:xfrm>
              <a:off x="2615581" y="3057970"/>
              <a:ext cx="95251" cy="95250"/>
            </a:xfrm>
            <a:custGeom>
              <a:avLst/>
              <a:gdLst/>
              <a:ahLst/>
              <a:cxnLst>
                <a:cxn ang="0">
                  <a:pos x="160" y="82"/>
                </a:cxn>
                <a:cxn ang="0">
                  <a:pos x="153" y="113"/>
                </a:cxn>
                <a:cxn ang="0">
                  <a:pos x="136" y="138"/>
                </a:cxn>
                <a:cxn ang="0">
                  <a:pos x="110" y="154"/>
                </a:cxn>
                <a:cxn ang="0">
                  <a:pos x="79" y="160"/>
                </a:cxn>
                <a:cxn ang="0">
                  <a:pos x="48" y="153"/>
                </a:cxn>
                <a:cxn ang="0">
                  <a:pos x="23" y="136"/>
                </a:cxn>
                <a:cxn ang="0">
                  <a:pos x="7" y="110"/>
                </a:cxn>
                <a:cxn ang="0">
                  <a:pos x="1" y="79"/>
                </a:cxn>
                <a:cxn ang="0">
                  <a:pos x="8" y="48"/>
                </a:cxn>
                <a:cxn ang="0">
                  <a:pos x="25" y="23"/>
                </a:cxn>
                <a:cxn ang="0">
                  <a:pos x="51" y="7"/>
                </a:cxn>
                <a:cxn ang="0">
                  <a:pos x="82" y="1"/>
                </a:cxn>
                <a:cxn ang="0">
                  <a:pos x="113" y="8"/>
                </a:cxn>
                <a:cxn ang="0">
                  <a:pos x="138" y="25"/>
                </a:cxn>
                <a:cxn ang="0">
                  <a:pos x="154" y="51"/>
                </a:cxn>
                <a:cxn ang="0">
                  <a:pos x="139" y="54"/>
                </a:cxn>
                <a:cxn ang="0">
                  <a:pos x="125" y="34"/>
                </a:cxn>
                <a:cxn ang="0">
                  <a:pos x="104" y="21"/>
                </a:cxn>
                <a:cxn ang="0">
                  <a:pos x="79" y="16"/>
                </a:cxn>
                <a:cxn ang="0">
                  <a:pos x="54" y="22"/>
                </a:cxn>
                <a:cxn ang="0">
                  <a:pos x="34" y="36"/>
                </a:cxn>
                <a:cxn ang="0">
                  <a:pos x="21" y="57"/>
                </a:cxn>
                <a:cxn ang="0">
                  <a:pos x="16" y="82"/>
                </a:cxn>
                <a:cxn ang="0">
                  <a:pos x="22" y="107"/>
                </a:cxn>
                <a:cxn ang="0">
                  <a:pos x="36" y="127"/>
                </a:cxn>
                <a:cxn ang="0">
                  <a:pos x="57" y="140"/>
                </a:cxn>
                <a:cxn ang="0">
                  <a:pos x="82" y="145"/>
                </a:cxn>
                <a:cxn ang="0">
                  <a:pos x="107" y="139"/>
                </a:cxn>
                <a:cxn ang="0">
                  <a:pos x="127" y="125"/>
                </a:cxn>
                <a:cxn ang="0">
                  <a:pos x="140" y="104"/>
                </a:cxn>
                <a:cxn ang="0">
                  <a:pos x="145" y="79"/>
                </a:cxn>
                <a:cxn ang="0">
                  <a:pos x="139" y="54"/>
                </a:cxn>
              </a:cxnLst>
              <a:rect l="0" t="0" r="r" b="b"/>
              <a:pathLst>
                <a:path w="161" h="161">
                  <a:moveTo>
                    <a:pt x="160" y="79"/>
                  </a:moveTo>
                  <a:cubicBezTo>
                    <a:pt x="161" y="80"/>
                    <a:pt x="161" y="81"/>
                    <a:pt x="160" y="82"/>
                  </a:cubicBezTo>
                  <a:lnTo>
                    <a:pt x="154" y="110"/>
                  </a:lnTo>
                  <a:cubicBezTo>
                    <a:pt x="154" y="111"/>
                    <a:pt x="154" y="112"/>
                    <a:pt x="153" y="113"/>
                  </a:cubicBezTo>
                  <a:lnTo>
                    <a:pt x="138" y="136"/>
                  </a:lnTo>
                  <a:cubicBezTo>
                    <a:pt x="138" y="137"/>
                    <a:pt x="137" y="138"/>
                    <a:pt x="136" y="138"/>
                  </a:cubicBezTo>
                  <a:lnTo>
                    <a:pt x="113" y="153"/>
                  </a:lnTo>
                  <a:cubicBezTo>
                    <a:pt x="112" y="154"/>
                    <a:pt x="111" y="154"/>
                    <a:pt x="110" y="154"/>
                  </a:cubicBezTo>
                  <a:lnTo>
                    <a:pt x="82" y="160"/>
                  </a:lnTo>
                  <a:cubicBezTo>
                    <a:pt x="81" y="161"/>
                    <a:pt x="80" y="161"/>
                    <a:pt x="79" y="160"/>
                  </a:cubicBezTo>
                  <a:lnTo>
                    <a:pt x="51" y="154"/>
                  </a:lnTo>
                  <a:cubicBezTo>
                    <a:pt x="50" y="154"/>
                    <a:pt x="49" y="154"/>
                    <a:pt x="48" y="153"/>
                  </a:cubicBezTo>
                  <a:lnTo>
                    <a:pt x="25" y="138"/>
                  </a:lnTo>
                  <a:cubicBezTo>
                    <a:pt x="24" y="138"/>
                    <a:pt x="23" y="137"/>
                    <a:pt x="23" y="136"/>
                  </a:cubicBezTo>
                  <a:lnTo>
                    <a:pt x="8" y="113"/>
                  </a:lnTo>
                  <a:cubicBezTo>
                    <a:pt x="7" y="112"/>
                    <a:pt x="7" y="111"/>
                    <a:pt x="7" y="110"/>
                  </a:cubicBezTo>
                  <a:lnTo>
                    <a:pt x="1" y="82"/>
                  </a:lnTo>
                  <a:cubicBezTo>
                    <a:pt x="0" y="81"/>
                    <a:pt x="0" y="80"/>
                    <a:pt x="1" y="79"/>
                  </a:cubicBezTo>
                  <a:lnTo>
                    <a:pt x="7" y="51"/>
                  </a:lnTo>
                  <a:cubicBezTo>
                    <a:pt x="7" y="50"/>
                    <a:pt x="7" y="49"/>
                    <a:pt x="8" y="48"/>
                  </a:cubicBezTo>
                  <a:lnTo>
                    <a:pt x="23" y="25"/>
                  </a:lnTo>
                  <a:cubicBezTo>
                    <a:pt x="23" y="24"/>
                    <a:pt x="24" y="23"/>
                    <a:pt x="25" y="23"/>
                  </a:cubicBezTo>
                  <a:lnTo>
                    <a:pt x="48" y="8"/>
                  </a:lnTo>
                  <a:cubicBezTo>
                    <a:pt x="49" y="7"/>
                    <a:pt x="50" y="7"/>
                    <a:pt x="51" y="7"/>
                  </a:cubicBezTo>
                  <a:lnTo>
                    <a:pt x="79" y="1"/>
                  </a:lnTo>
                  <a:cubicBezTo>
                    <a:pt x="80" y="0"/>
                    <a:pt x="81" y="0"/>
                    <a:pt x="82" y="1"/>
                  </a:cubicBezTo>
                  <a:lnTo>
                    <a:pt x="110" y="7"/>
                  </a:lnTo>
                  <a:cubicBezTo>
                    <a:pt x="111" y="7"/>
                    <a:pt x="112" y="7"/>
                    <a:pt x="113" y="8"/>
                  </a:cubicBezTo>
                  <a:lnTo>
                    <a:pt x="136" y="23"/>
                  </a:lnTo>
                  <a:cubicBezTo>
                    <a:pt x="137" y="23"/>
                    <a:pt x="138" y="24"/>
                    <a:pt x="138" y="25"/>
                  </a:cubicBezTo>
                  <a:lnTo>
                    <a:pt x="153" y="48"/>
                  </a:lnTo>
                  <a:cubicBezTo>
                    <a:pt x="154" y="49"/>
                    <a:pt x="154" y="50"/>
                    <a:pt x="154" y="51"/>
                  </a:cubicBezTo>
                  <a:lnTo>
                    <a:pt x="160" y="79"/>
                  </a:lnTo>
                  <a:close/>
                  <a:moveTo>
                    <a:pt x="139" y="54"/>
                  </a:moveTo>
                  <a:lnTo>
                    <a:pt x="140" y="57"/>
                  </a:lnTo>
                  <a:lnTo>
                    <a:pt x="125" y="34"/>
                  </a:lnTo>
                  <a:lnTo>
                    <a:pt x="127" y="36"/>
                  </a:lnTo>
                  <a:lnTo>
                    <a:pt x="104" y="21"/>
                  </a:lnTo>
                  <a:lnTo>
                    <a:pt x="107" y="22"/>
                  </a:lnTo>
                  <a:lnTo>
                    <a:pt x="79" y="16"/>
                  </a:lnTo>
                  <a:lnTo>
                    <a:pt x="82" y="16"/>
                  </a:lnTo>
                  <a:lnTo>
                    <a:pt x="54" y="22"/>
                  </a:lnTo>
                  <a:lnTo>
                    <a:pt x="57" y="21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21" y="57"/>
                  </a:lnTo>
                  <a:lnTo>
                    <a:pt x="22" y="54"/>
                  </a:lnTo>
                  <a:lnTo>
                    <a:pt x="16" y="82"/>
                  </a:lnTo>
                  <a:lnTo>
                    <a:pt x="16" y="79"/>
                  </a:lnTo>
                  <a:lnTo>
                    <a:pt x="22" y="107"/>
                  </a:lnTo>
                  <a:lnTo>
                    <a:pt x="21" y="104"/>
                  </a:lnTo>
                  <a:lnTo>
                    <a:pt x="36" y="127"/>
                  </a:lnTo>
                  <a:lnTo>
                    <a:pt x="34" y="125"/>
                  </a:lnTo>
                  <a:lnTo>
                    <a:pt x="57" y="140"/>
                  </a:lnTo>
                  <a:lnTo>
                    <a:pt x="54" y="139"/>
                  </a:lnTo>
                  <a:lnTo>
                    <a:pt x="82" y="145"/>
                  </a:lnTo>
                  <a:lnTo>
                    <a:pt x="79" y="145"/>
                  </a:lnTo>
                  <a:lnTo>
                    <a:pt x="107" y="139"/>
                  </a:lnTo>
                  <a:lnTo>
                    <a:pt x="104" y="140"/>
                  </a:lnTo>
                  <a:lnTo>
                    <a:pt x="127" y="125"/>
                  </a:lnTo>
                  <a:lnTo>
                    <a:pt x="125" y="127"/>
                  </a:lnTo>
                  <a:lnTo>
                    <a:pt x="140" y="104"/>
                  </a:lnTo>
                  <a:lnTo>
                    <a:pt x="139" y="107"/>
                  </a:lnTo>
                  <a:lnTo>
                    <a:pt x="145" y="79"/>
                  </a:lnTo>
                  <a:lnTo>
                    <a:pt x="145" y="82"/>
                  </a:lnTo>
                  <a:lnTo>
                    <a:pt x="139" y="54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194"/>
            <p:cNvSpPr>
              <a:spLocks noChangeArrowheads="1"/>
            </p:cNvSpPr>
            <p:nvPr/>
          </p:nvSpPr>
          <p:spPr bwMode="auto">
            <a:xfrm>
              <a:off x="2864820" y="3030982"/>
              <a:ext cx="304379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TAK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Rectangle 195"/>
            <p:cNvSpPr>
              <a:spLocks noChangeArrowheads="1"/>
            </p:cNvSpPr>
            <p:nvPr/>
          </p:nvSpPr>
          <p:spPr bwMode="auto">
            <a:xfrm>
              <a:off x="3165808" y="3023362"/>
              <a:ext cx="5129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-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Rectangle 196"/>
            <p:cNvSpPr>
              <a:spLocks noChangeArrowheads="1"/>
            </p:cNvSpPr>
            <p:nvPr/>
          </p:nvSpPr>
          <p:spPr bwMode="auto">
            <a:xfrm>
              <a:off x="3213435" y="3030982"/>
              <a:ext cx="146514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272 100 mg/kg (n=8)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Rectangle 197"/>
            <p:cNvSpPr>
              <a:spLocks noChangeArrowheads="1"/>
            </p:cNvSpPr>
            <p:nvPr/>
          </p:nvSpPr>
          <p:spPr bwMode="auto">
            <a:xfrm rot="16200000">
              <a:off x="538951" y="3629833"/>
              <a:ext cx="17939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(% of vehicle)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7" name="直線コネクタ 78"/>
            <p:cNvCxnSpPr/>
            <p:nvPr/>
          </p:nvCxnSpPr>
          <p:spPr>
            <a:xfrm>
              <a:off x="4769221" y="5664108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コネクタ 78"/>
            <p:cNvCxnSpPr/>
            <p:nvPr/>
          </p:nvCxnSpPr>
          <p:spPr>
            <a:xfrm>
              <a:off x="2143596" y="5666497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78"/>
            <p:cNvCxnSpPr/>
            <p:nvPr/>
          </p:nvCxnSpPr>
          <p:spPr>
            <a:xfrm>
              <a:off x="2359624" y="5665535"/>
              <a:ext cx="0" cy="72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テキスト ボックス 71"/>
            <p:cNvSpPr txBox="1"/>
            <p:nvPr/>
          </p:nvSpPr>
          <p:spPr>
            <a:xfrm>
              <a:off x="2464967" y="6008910"/>
              <a:ext cx="200567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Hours after treatment</a:t>
              </a:r>
              <a:endParaRPr kumimoji="1" lang="ja-JP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2309197" y="5200908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+mn-lt"/>
              </a:rPr>
              <a:t>**</a:t>
            </a:r>
            <a:endParaRPr lang="en-US" sz="2800" b="1" dirty="0"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  <a:miter lim="800000"/>
        </a:ln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2078</TotalTime>
  <Words>53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S2 Fig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Hara　Tomoya</dc:creator>
  <cp:lastModifiedBy>Tomoya Hara</cp:lastModifiedBy>
  <cp:revision>36</cp:revision>
  <dcterms:created xsi:type="dcterms:W3CDTF">2017-02-01T05:55:30Z</dcterms:created>
  <dcterms:modified xsi:type="dcterms:W3CDTF">2018-07-19T02:46:36Z</dcterms:modified>
</cp:coreProperties>
</file>