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3120" y="-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3EBE9-90AB-4639-BE10-553CE96E07AD}" type="datetimeFigureOut">
              <a:rPr lang="nl-NL" smtClean="0"/>
              <a:t>16-5-2018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33F0-E7A6-4500-A597-13DF7E3929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2272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3EBE9-90AB-4639-BE10-553CE96E07AD}" type="datetimeFigureOut">
              <a:rPr lang="nl-NL" smtClean="0"/>
              <a:t>16-5-2018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33F0-E7A6-4500-A597-13DF7E3929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36952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3EBE9-90AB-4639-BE10-553CE96E07AD}" type="datetimeFigureOut">
              <a:rPr lang="nl-NL" smtClean="0"/>
              <a:t>16-5-2018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33F0-E7A6-4500-A597-13DF7E3929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57511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3EBE9-90AB-4639-BE10-553CE96E07AD}" type="datetimeFigureOut">
              <a:rPr lang="nl-NL" smtClean="0"/>
              <a:t>16-5-2018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33F0-E7A6-4500-A597-13DF7E3929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9206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3EBE9-90AB-4639-BE10-553CE96E07AD}" type="datetimeFigureOut">
              <a:rPr lang="nl-NL" smtClean="0"/>
              <a:t>16-5-2018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33F0-E7A6-4500-A597-13DF7E3929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8703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3EBE9-90AB-4639-BE10-553CE96E07AD}" type="datetimeFigureOut">
              <a:rPr lang="nl-NL" smtClean="0"/>
              <a:t>16-5-2018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33F0-E7A6-4500-A597-13DF7E3929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2993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3EBE9-90AB-4639-BE10-553CE96E07AD}" type="datetimeFigureOut">
              <a:rPr lang="nl-NL" smtClean="0"/>
              <a:t>16-5-2018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33F0-E7A6-4500-A597-13DF7E3929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69398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3EBE9-90AB-4639-BE10-553CE96E07AD}" type="datetimeFigureOut">
              <a:rPr lang="nl-NL" smtClean="0"/>
              <a:t>16-5-2018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33F0-E7A6-4500-A597-13DF7E3929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901184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3EBE9-90AB-4639-BE10-553CE96E07AD}" type="datetimeFigureOut">
              <a:rPr lang="nl-NL" smtClean="0"/>
              <a:t>16-5-2018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33F0-E7A6-4500-A597-13DF7E3929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65712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3EBE9-90AB-4639-BE10-553CE96E07AD}" type="datetimeFigureOut">
              <a:rPr lang="nl-NL" smtClean="0"/>
              <a:t>16-5-2018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33F0-E7A6-4500-A597-13DF7E3929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4780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3EBE9-90AB-4639-BE10-553CE96E07AD}" type="datetimeFigureOut">
              <a:rPr lang="nl-NL" smtClean="0"/>
              <a:t>16-5-2018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F733F0-E7A6-4500-A597-13DF7E3929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2398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73EBE9-90AB-4639-BE10-553CE96E07AD}" type="datetimeFigureOut">
              <a:rPr lang="nl-NL" smtClean="0"/>
              <a:t>16-5-2018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F733F0-E7A6-4500-A597-13DF7E39294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60701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8" y="1331913"/>
            <a:ext cx="6675437" cy="6480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907958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Diavoorstelling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2" baseType="lpstr">
      <vt:lpstr>Kantoorthema</vt:lpstr>
      <vt:lpstr>PowerPoint-presentatie</vt:lpstr>
    </vt:vector>
  </TitlesOfParts>
  <Company>AMC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R. van Ree</dc:creator>
  <cp:lastModifiedBy>R. van Ree</cp:lastModifiedBy>
  <cp:revision>1</cp:revision>
  <dcterms:created xsi:type="dcterms:W3CDTF">2018-05-16T09:16:53Z</dcterms:created>
  <dcterms:modified xsi:type="dcterms:W3CDTF">2018-05-16T09:20:45Z</dcterms:modified>
</cp:coreProperties>
</file>