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51" r:id="rId2"/>
    <p:sldId id="350" r:id="rId3"/>
  </p:sldIdLst>
  <p:sldSz cx="6629400" cy="8229600"/>
  <p:notesSz cx="9296400" cy="6881813"/>
  <p:defaultTextStyle>
    <a:defPPr>
      <a:defRPr lang="en-US"/>
    </a:defPPr>
    <a:lvl1pPr marL="0" algn="l" defTabSz="849020" rtl="0" eaLnBrk="1" latinLnBrk="0" hangingPunct="1">
      <a:defRPr sz="1671" kern="1200">
        <a:solidFill>
          <a:schemeClr val="tx1"/>
        </a:solidFill>
        <a:latin typeface="+mn-lt"/>
        <a:ea typeface="+mn-ea"/>
        <a:cs typeface="+mn-cs"/>
      </a:defRPr>
    </a:lvl1pPr>
    <a:lvl2pPr marL="424510" algn="l" defTabSz="849020" rtl="0" eaLnBrk="1" latinLnBrk="0" hangingPunct="1">
      <a:defRPr sz="1671" kern="1200">
        <a:solidFill>
          <a:schemeClr val="tx1"/>
        </a:solidFill>
        <a:latin typeface="+mn-lt"/>
        <a:ea typeface="+mn-ea"/>
        <a:cs typeface="+mn-cs"/>
      </a:defRPr>
    </a:lvl2pPr>
    <a:lvl3pPr marL="849020" algn="l" defTabSz="849020" rtl="0" eaLnBrk="1" latinLnBrk="0" hangingPunct="1">
      <a:defRPr sz="1671" kern="1200">
        <a:solidFill>
          <a:schemeClr val="tx1"/>
        </a:solidFill>
        <a:latin typeface="+mn-lt"/>
        <a:ea typeface="+mn-ea"/>
        <a:cs typeface="+mn-cs"/>
      </a:defRPr>
    </a:lvl3pPr>
    <a:lvl4pPr marL="1273531" algn="l" defTabSz="849020" rtl="0" eaLnBrk="1" latinLnBrk="0" hangingPunct="1">
      <a:defRPr sz="1671" kern="1200">
        <a:solidFill>
          <a:schemeClr val="tx1"/>
        </a:solidFill>
        <a:latin typeface="+mn-lt"/>
        <a:ea typeface="+mn-ea"/>
        <a:cs typeface="+mn-cs"/>
      </a:defRPr>
    </a:lvl4pPr>
    <a:lvl5pPr marL="1698041" algn="l" defTabSz="849020" rtl="0" eaLnBrk="1" latinLnBrk="0" hangingPunct="1">
      <a:defRPr sz="1671" kern="1200">
        <a:solidFill>
          <a:schemeClr val="tx1"/>
        </a:solidFill>
        <a:latin typeface="+mn-lt"/>
        <a:ea typeface="+mn-ea"/>
        <a:cs typeface="+mn-cs"/>
      </a:defRPr>
    </a:lvl5pPr>
    <a:lvl6pPr marL="2122551" algn="l" defTabSz="849020" rtl="0" eaLnBrk="1" latinLnBrk="0" hangingPunct="1">
      <a:defRPr sz="1671" kern="1200">
        <a:solidFill>
          <a:schemeClr val="tx1"/>
        </a:solidFill>
        <a:latin typeface="+mn-lt"/>
        <a:ea typeface="+mn-ea"/>
        <a:cs typeface="+mn-cs"/>
      </a:defRPr>
    </a:lvl6pPr>
    <a:lvl7pPr marL="2547061" algn="l" defTabSz="849020" rtl="0" eaLnBrk="1" latinLnBrk="0" hangingPunct="1">
      <a:defRPr sz="1671" kern="1200">
        <a:solidFill>
          <a:schemeClr val="tx1"/>
        </a:solidFill>
        <a:latin typeface="+mn-lt"/>
        <a:ea typeface="+mn-ea"/>
        <a:cs typeface="+mn-cs"/>
      </a:defRPr>
    </a:lvl7pPr>
    <a:lvl8pPr marL="2971571" algn="l" defTabSz="849020" rtl="0" eaLnBrk="1" latinLnBrk="0" hangingPunct="1">
      <a:defRPr sz="1671" kern="1200">
        <a:solidFill>
          <a:schemeClr val="tx1"/>
        </a:solidFill>
        <a:latin typeface="+mn-lt"/>
        <a:ea typeface="+mn-ea"/>
        <a:cs typeface="+mn-cs"/>
      </a:defRPr>
    </a:lvl8pPr>
    <a:lvl9pPr marL="3396082" algn="l" defTabSz="849020" rtl="0" eaLnBrk="1" latinLnBrk="0" hangingPunct="1">
      <a:defRPr sz="167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 userDrawn="1">
          <p15:clr>
            <a:srgbClr val="A4A3A4"/>
          </p15:clr>
        </p15:guide>
        <p15:guide id="2" pos="20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/>
    <p:restoredTop sz="87912" autoAdjust="0"/>
  </p:normalViewPr>
  <p:slideViewPr>
    <p:cSldViewPr snapToObjects="1" showGuides="1">
      <p:cViewPr varScale="1">
        <p:scale>
          <a:sx n="92" d="100"/>
          <a:sy n="92" d="100"/>
        </p:scale>
        <p:origin x="1728" y="184"/>
      </p:cViewPr>
      <p:guideLst>
        <p:guide orient="horz" pos="2592"/>
        <p:guide pos="20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4409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4409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4CD2DA7-58F7-4EA1-81F6-8FD08BD6D772}" type="datetimeFigureOut">
              <a:rPr lang="en-US" smtClean="0"/>
              <a:t>5/28/18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36528"/>
            <a:ext cx="4028440" cy="34409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536528"/>
            <a:ext cx="4028440" cy="34409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B6F9283-E434-452C-956C-7B2E23D0A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498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4409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4409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AD01011-705C-4335-AB10-194D28365CFC}" type="datetimeFigureOut">
              <a:rPr lang="en-US" smtClean="0"/>
              <a:t>5/28/18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608388" y="515938"/>
            <a:ext cx="2079625" cy="2581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268861"/>
            <a:ext cx="7437120" cy="3096816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36528"/>
            <a:ext cx="4028440" cy="34409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536528"/>
            <a:ext cx="4028440" cy="34409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CF96EFD-D741-4ACA-B045-C131D5946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00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49020" rtl="0" eaLnBrk="1" latinLnBrk="0" hangingPunct="1">
      <a:defRPr sz="1114" kern="1200">
        <a:solidFill>
          <a:schemeClr val="tx1"/>
        </a:solidFill>
        <a:latin typeface="+mn-lt"/>
        <a:ea typeface="+mn-ea"/>
        <a:cs typeface="+mn-cs"/>
      </a:defRPr>
    </a:lvl1pPr>
    <a:lvl2pPr marL="424510" algn="l" defTabSz="849020" rtl="0" eaLnBrk="1" latinLnBrk="0" hangingPunct="1">
      <a:defRPr sz="1114" kern="1200">
        <a:solidFill>
          <a:schemeClr val="tx1"/>
        </a:solidFill>
        <a:latin typeface="+mn-lt"/>
        <a:ea typeface="+mn-ea"/>
        <a:cs typeface="+mn-cs"/>
      </a:defRPr>
    </a:lvl2pPr>
    <a:lvl3pPr marL="849020" algn="l" defTabSz="849020" rtl="0" eaLnBrk="1" latinLnBrk="0" hangingPunct="1">
      <a:defRPr sz="1114" kern="1200">
        <a:solidFill>
          <a:schemeClr val="tx1"/>
        </a:solidFill>
        <a:latin typeface="+mn-lt"/>
        <a:ea typeface="+mn-ea"/>
        <a:cs typeface="+mn-cs"/>
      </a:defRPr>
    </a:lvl3pPr>
    <a:lvl4pPr marL="1273531" algn="l" defTabSz="849020" rtl="0" eaLnBrk="1" latinLnBrk="0" hangingPunct="1">
      <a:defRPr sz="1114" kern="1200">
        <a:solidFill>
          <a:schemeClr val="tx1"/>
        </a:solidFill>
        <a:latin typeface="+mn-lt"/>
        <a:ea typeface="+mn-ea"/>
        <a:cs typeface="+mn-cs"/>
      </a:defRPr>
    </a:lvl4pPr>
    <a:lvl5pPr marL="1698041" algn="l" defTabSz="849020" rtl="0" eaLnBrk="1" latinLnBrk="0" hangingPunct="1">
      <a:defRPr sz="1114" kern="1200">
        <a:solidFill>
          <a:schemeClr val="tx1"/>
        </a:solidFill>
        <a:latin typeface="+mn-lt"/>
        <a:ea typeface="+mn-ea"/>
        <a:cs typeface="+mn-cs"/>
      </a:defRPr>
    </a:lvl5pPr>
    <a:lvl6pPr marL="2122551" algn="l" defTabSz="849020" rtl="0" eaLnBrk="1" latinLnBrk="0" hangingPunct="1">
      <a:defRPr sz="1114" kern="1200">
        <a:solidFill>
          <a:schemeClr val="tx1"/>
        </a:solidFill>
        <a:latin typeface="+mn-lt"/>
        <a:ea typeface="+mn-ea"/>
        <a:cs typeface="+mn-cs"/>
      </a:defRPr>
    </a:lvl6pPr>
    <a:lvl7pPr marL="2547061" algn="l" defTabSz="849020" rtl="0" eaLnBrk="1" latinLnBrk="0" hangingPunct="1">
      <a:defRPr sz="1114" kern="1200">
        <a:solidFill>
          <a:schemeClr val="tx1"/>
        </a:solidFill>
        <a:latin typeface="+mn-lt"/>
        <a:ea typeface="+mn-ea"/>
        <a:cs typeface="+mn-cs"/>
      </a:defRPr>
    </a:lvl7pPr>
    <a:lvl8pPr marL="2971571" algn="l" defTabSz="849020" rtl="0" eaLnBrk="1" latinLnBrk="0" hangingPunct="1">
      <a:defRPr sz="1114" kern="1200">
        <a:solidFill>
          <a:schemeClr val="tx1"/>
        </a:solidFill>
        <a:latin typeface="+mn-lt"/>
        <a:ea typeface="+mn-ea"/>
        <a:cs typeface="+mn-cs"/>
      </a:defRPr>
    </a:lvl8pPr>
    <a:lvl9pPr marL="3396082" algn="l" defTabSz="849020" rtl="0" eaLnBrk="1" latinLnBrk="0" hangingPunct="1">
      <a:defRPr sz="111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7205" y="2556515"/>
            <a:ext cx="5634990" cy="17640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4410" y="4663440"/>
            <a:ext cx="464058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E61D-9B36-40EF-86A3-3C19BD70A757}" type="datetime1">
              <a:rPr lang="en-US" smtClean="0"/>
              <a:t>5/28/18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E9F0-D84B-4E78-8AF5-D3F7692A0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26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6121F-923E-412B-836E-7085F51EA7A4}" type="datetime1">
              <a:rPr lang="en-US" smtClean="0"/>
              <a:t>5/28/18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E9F0-D84B-4E78-8AF5-D3F7692A0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524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06315" y="329570"/>
            <a:ext cx="1491615" cy="70218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1470" y="329570"/>
            <a:ext cx="4364355" cy="70218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AD7C3-78C4-4A22-9718-771A4CFDBB09}" type="datetime1">
              <a:rPr lang="en-US" smtClean="0"/>
              <a:t>5/28/18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E9F0-D84B-4E78-8AF5-D3F7692A0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599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6A4E5-421F-439D-859F-103F14FC76BD}" type="datetime1">
              <a:rPr lang="en-US" smtClean="0"/>
              <a:t>5/28/18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E9F0-D84B-4E78-8AF5-D3F7692A0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260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677" y="5288280"/>
            <a:ext cx="5634990" cy="163449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677" y="3488060"/>
            <a:ext cx="5634990" cy="180022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DE8CA-3E91-4E59-A8B5-4C5B77D08967}" type="datetime1">
              <a:rPr lang="en-US" smtClean="0"/>
              <a:t>5/28/18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E9F0-D84B-4E78-8AF5-D3F7692A0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88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1470" y="1920245"/>
            <a:ext cx="2927985" cy="54311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9945" y="1920245"/>
            <a:ext cx="2927985" cy="54311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BDEF-FD0C-43D5-95C2-F1D98F2F4B6A}" type="datetime1">
              <a:rPr lang="en-US" smtClean="0"/>
              <a:t>5/28/18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E9F0-D84B-4E78-8AF5-D3F7692A0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39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473" y="1842136"/>
            <a:ext cx="2929136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473" y="2609850"/>
            <a:ext cx="2929136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7647" y="1842136"/>
            <a:ext cx="2930287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67647" y="2609850"/>
            <a:ext cx="2930287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22F5-B9C8-40EE-B64C-AFF593516687}" type="datetime1">
              <a:rPr lang="en-US" smtClean="0"/>
              <a:t>5/28/18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E9F0-D84B-4E78-8AF5-D3F7692A0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041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43D9-ACBB-415F-88F3-C66E97BBA5DC}" type="datetime1">
              <a:rPr lang="en-US" smtClean="0"/>
              <a:t>5/28/18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E9F0-D84B-4E78-8AF5-D3F7692A0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01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6DF6-1D09-42D7-9ED0-2825F4E1CFF3}" type="datetime1">
              <a:rPr lang="en-US" smtClean="0"/>
              <a:t>5/28/18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E9F0-D84B-4E78-8AF5-D3F7692A0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62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473" y="327660"/>
            <a:ext cx="2181027" cy="13944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1914" y="327664"/>
            <a:ext cx="3706019" cy="70237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1473" y="1722124"/>
            <a:ext cx="2181027" cy="56292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3437A-8AFF-4CBE-92C1-CE7573A2B4EE}" type="datetime1">
              <a:rPr lang="en-US" smtClean="0"/>
              <a:t>5/28/18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E9F0-D84B-4E78-8AF5-D3F7692A0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99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409" y="5760721"/>
            <a:ext cx="3977640" cy="680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99409" y="735330"/>
            <a:ext cx="3977640" cy="49377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9409" y="6440807"/>
            <a:ext cx="3977640" cy="9658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150E-78D2-4277-AD82-E2B452C0930A}" type="datetime1">
              <a:rPr lang="en-US" smtClean="0"/>
              <a:t>5/28/18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E9F0-D84B-4E78-8AF5-D3F7692A0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102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470" y="329566"/>
            <a:ext cx="59664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470" y="1920245"/>
            <a:ext cx="5966460" cy="5431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1470" y="7627625"/>
            <a:ext cx="15468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F68AC-7ABD-40CE-A564-AE878FFD5BE1}" type="datetime1">
              <a:rPr lang="en-US" smtClean="0"/>
              <a:t>5/28/18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045" y="7627625"/>
            <a:ext cx="209931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51070" y="7627625"/>
            <a:ext cx="15468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1E9F0-D84B-4E78-8AF5-D3F7692A0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4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E9F0-D84B-4E78-8AF5-D3F7692A0E51}" type="slidenum">
              <a:rPr lang="en-US" smtClean="0"/>
              <a:t>1</a:t>
            </a:fld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495300" y="228600"/>
            <a:ext cx="445956" cy="349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S1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87105" y="685800"/>
            <a:ext cx="3417557" cy="2043861"/>
            <a:chOff x="2240124" y="2095877"/>
            <a:chExt cx="2202888" cy="1163605"/>
          </a:xfrm>
        </p:grpSpPr>
        <p:pic>
          <p:nvPicPr>
            <p:cNvPr id="31" name="Picture 30" descr="C:\Users\Lan\Dropbox\TEMP-working folder\CRISPR data\CRISPR clones western\Nov 6 2015 bW 293FT 116 CRISPR-puro clones run2-NUMB MSI1 A-TUB.t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89" t="6075" r="49016" b="76365"/>
            <a:stretch/>
          </p:blipFill>
          <p:spPr bwMode="auto">
            <a:xfrm>
              <a:off x="2682171" y="2438399"/>
              <a:ext cx="834988" cy="8210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TextBox 39"/>
            <p:cNvSpPr txBox="1"/>
            <p:nvPr/>
          </p:nvSpPr>
          <p:spPr>
            <a:xfrm>
              <a:off x="2240124" y="2212269"/>
              <a:ext cx="382514" cy="262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Times New Roman" panose="02020603050405020304" pitchFamily="18" charset="0"/>
                </a:rPr>
                <a:t>MW</a:t>
              </a:r>
              <a:endPara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Times New Roman" panose="02020603050405020304" pitchFamily="18" charset="0"/>
                </a:rPr>
                <a:t>[</a:t>
              </a:r>
              <a:r>
                <a:rPr lang="en-US" sz="1200" b="1" kern="1200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Times New Roman" panose="02020603050405020304" pitchFamily="18" charset="0"/>
                </a:rPr>
                <a:t>KDa</a:t>
              </a:r>
              <a:r>
                <a:rPr lang="en-US" sz="1200" b="1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Times New Roman" panose="02020603050405020304" pitchFamily="18" charset="0"/>
                </a:rPr>
                <a:t>]</a:t>
              </a:r>
              <a:endPara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2284292" y="2986715"/>
              <a:ext cx="369227" cy="210267"/>
              <a:chOff x="8701150" y="2222650"/>
              <a:chExt cx="369227" cy="210267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>
                <a:off x="8933224" y="2327783"/>
                <a:ext cx="13715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66"/>
              <p:cNvSpPr txBox="1"/>
              <p:nvPr/>
            </p:nvSpPr>
            <p:spPr>
              <a:xfrm>
                <a:off x="8701150" y="2222650"/>
                <a:ext cx="284353" cy="2102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37</a:t>
                </a:r>
                <a:endParaRPr lang="en-US" sz="18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2284613" y="2415300"/>
              <a:ext cx="368906" cy="210267"/>
              <a:chOff x="8701149" y="2604161"/>
              <a:chExt cx="368906" cy="210267"/>
            </a:xfrm>
          </p:grpSpPr>
          <p:cxnSp>
            <p:nvCxnSpPr>
              <p:cNvPr id="52" name="Straight Connector 51"/>
              <p:cNvCxnSpPr/>
              <p:nvPr/>
            </p:nvCxnSpPr>
            <p:spPr>
              <a:xfrm>
                <a:off x="8932902" y="2696514"/>
                <a:ext cx="13715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4"/>
              <p:cNvSpPr txBox="1"/>
              <p:nvPr/>
            </p:nvSpPr>
            <p:spPr>
              <a:xfrm>
                <a:off x="8701149" y="2604161"/>
                <a:ext cx="284353" cy="2102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75</a:t>
                </a:r>
                <a:endParaRPr lang="en-US" sz="18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2284291" y="2694558"/>
              <a:ext cx="369228" cy="210267"/>
              <a:chOff x="8701149" y="3221386"/>
              <a:chExt cx="369228" cy="210267"/>
            </a:xfrm>
          </p:grpSpPr>
          <p:cxnSp>
            <p:nvCxnSpPr>
              <p:cNvPr id="50" name="Straight Connector 49"/>
              <p:cNvCxnSpPr/>
              <p:nvPr/>
            </p:nvCxnSpPr>
            <p:spPr>
              <a:xfrm>
                <a:off x="8933224" y="3329865"/>
                <a:ext cx="13715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44"/>
              <p:cNvSpPr txBox="1"/>
              <p:nvPr/>
            </p:nvSpPr>
            <p:spPr>
              <a:xfrm>
                <a:off x="8701149" y="3221386"/>
                <a:ext cx="284353" cy="2102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kern="1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50</a:t>
                </a:r>
                <a:endParaRPr lang="en-US" sz="18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</p:txBody>
          </p:sp>
        </p:grpSp>
        <p:sp>
          <p:nvSpPr>
            <p:cNvPr id="40" name="Rectangle 39"/>
            <p:cNvSpPr/>
            <p:nvPr/>
          </p:nvSpPr>
          <p:spPr>
            <a:xfrm>
              <a:off x="3572427" y="2976133"/>
              <a:ext cx="466208" cy="2102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</a:rPr>
                <a:t>MSI1</a:t>
              </a:r>
              <a:endPara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572427" y="2435224"/>
              <a:ext cx="565401" cy="2102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</a:rPr>
                <a:t>NUMB</a:t>
              </a:r>
              <a:endPara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572427" y="2701020"/>
              <a:ext cx="870585" cy="2102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1200" dirty="0">
                  <a:solidFill>
                    <a:srgbClr val="000000"/>
                  </a:solidFill>
                  <a:effectLst/>
                  <a:latin typeface="Symbol" panose="05050102010706020507" pitchFamily="18" charset="2"/>
                  <a:ea typeface="SimSun" panose="02010600030101010101" pitchFamily="2" charset="-122"/>
                  <a:cs typeface="Arial" panose="020B0604020202020204" pitchFamily="34" charset="0"/>
                </a:rPr>
                <a:t>a</a:t>
              </a:r>
              <a:r>
                <a:rPr lang="en-US" sz="1800" b="1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</a:rPr>
                <a:t>-tub</a:t>
              </a:r>
              <a:endPara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sp>
          <p:nvSpPr>
            <p:cNvPr id="43" name="Isosceles Triangle 42"/>
            <p:cNvSpPr/>
            <p:nvPr/>
          </p:nvSpPr>
          <p:spPr>
            <a:xfrm rot="5400000" flipV="1">
              <a:off x="3535236" y="3047908"/>
              <a:ext cx="72631" cy="45719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44" name="Isosceles Triangle 43"/>
            <p:cNvSpPr/>
            <p:nvPr/>
          </p:nvSpPr>
          <p:spPr>
            <a:xfrm rot="5400000" flipV="1">
              <a:off x="3535236" y="2798736"/>
              <a:ext cx="72631" cy="45719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45" name="Left Bracket 44"/>
            <p:cNvSpPr/>
            <p:nvPr/>
          </p:nvSpPr>
          <p:spPr>
            <a:xfrm flipH="1">
              <a:off x="3548692" y="2511595"/>
              <a:ext cx="45719" cy="64008"/>
            </a:xfrm>
            <a:prstGeom prst="leftBracket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en-US" sz="2400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2365500" y="2095877"/>
              <a:ext cx="1544602" cy="347056"/>
              <a:chOff x="2365500" y="1972763"/>
              <a:chExt cx="1544602" cy="347056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2365500" y="1972763"/>
                <a:ext cx="1544602" cy="1752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latin typeface="+mj-lt"/>
                  </a:rPr>
                  <a:t>    HCT-116 </a:t>
                </a:r>
                <a:r>
                  <a:rPr lang="el-GR" sz="1400" b="1" dirty="0">
                    <a:latin typeface="+mj-lt"/>
                  </a:rPr>
                  <a:t>β</a:t>
                </a:r>
                <a:r>
                  <a:rPr lang="en-US" sz="1400" b="1" dirty="0">
                    <a:latin typeface="+mj-lt"/>
                  </a:rPr>
                  <a:t>/W CRISPR    </a:t>
                </a:r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>
                <a:off x="2545833" y="2146291"/>
                <a:ext cx="121691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2664111" y="2162119"/>
                <a:ext cx="916711" cy="1577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#5  #7              EV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10409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9919450"/>
              </p:ext>
            </p:extLst>
          </p:nvPr>
        </p:nvGraphicFramePr>
        <p:xfrm>
          <a:off x="465221" y="762000"/>
          <a:ext cx="2676525" cy="291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6" name="Prism 5" r:id="rId3" imgW="3346560" imgH="3648240" progId="Prism5.Document">
                  <p:embed/>
                </p:oleObj>
              </mc:Choice>
              <mc:Fallback>
                <p:oleObj name="Prism 5" r:id="rId3" imgW="3346560" imgH="3648240" progId="Prism5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5221" y="762000"/>
                        <a:ext cx="2676525" cy="2919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95300" y="228600"/>
            <a:ext cx="445956" cy="349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S2</a:t>
            </a:r>
          </a:p>
        </p:txBody>
      </p:sp>
    </p:spTree>
    <p:extLst>
      <p:ext uri="{BB962C8B-B14F-4D97-AF65-F5344CB8AC3E}">
        <p14:creationId xmlns:p14="http://schemas.microsoft.com/office/powerpoint/2010/main" val="3042758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10994</TotalTime>
  <Words>24</Words>
  <Application>Microsoft Macintosh PowerPoint</Application>
  <PresentationFormat>Custom</PresentationFormat>
  <Paragraphs>13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SimSun</vt:lpstr>
      <vt:lpstr>Arial</vt:lpstr>
      <vt:lpstr>Calibri</vt:lpstr>
      <vt:lpstr>Symbol</vt:lpstr>
      <vt:lpstr>Times New Roman</vt:lpstr>
      <vt:lpstr>Office Theme</vt:lpstr>
      <vt:lpstr>Prism 5</vt:lpstr>
      <vt:lpstr>PowerPoint Presentation</vt:lpstr>
      <vt:lpstr>PowerPoint Presentation</vt:lpstr>
    </vt:vector>
  </TitlesOfParts>
  <Company>University of Kansas</Company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 Lan</dc:creator>
  <cp:lastModifiedBy>lan lan</cp:lastModifiedBy>
  <cp:revision>444</cp:revision>
  <cp:lastPrinted>2018-05-15T22:37:20Z</cp:lastPrinted>
  <dcterms:created xsi:type="dcterms:W3CDTF">2012-08-14T17:50:40Z</dcterms:created>
  <dcterms:modified xsi:type="dcterms:W3CDTF">2018-05-28T17:05:18Z</dcterms:modified>
</cp:coreProperties>
</file>