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342" r:id="rId2"/>
  </p:sldIdLst>
  <p:sldSz cx="6858000" cy="9906000" type="A4"/>
  <p:notesSz cx="9866313" cy="673576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E8A"/>
    <a:srgbClr val="F2E758"/>
    <a:srgbClr val="E6F159"/>
    <a:srgbClr val="F4D656"/>
    <a:srgbClr val="F79D53"/>
    <a:srgbClr val="FFCCFF"/>
    <a:srgbClr val="000000"/>
    <a:srgbClr val="F381AA"/>
    <a:srgbClr val="EE548B"/>
    <a:srgbClr val="F79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深色樣式 1 - 輔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樣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85955" autoAdjust="0"/>
  </p:normalViewPr>
  <p:slideViewPr>
    <p:cSldViewPr>
      <p:cViewPr varScale="1">
        <p:scale>
          <a:sx n="40" d="100"/>
          <a:sy n="40" d="100"/>
        </p:scale>
        <p:origin x="1428" y="6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110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C2279-0AA5-4666-8357-FC3E409AFFB1}" type="datetimeFigureOut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90A2D-D143-49AD-BC64-560625D98B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1903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4560-2F02-4A95-91E1-6DF47851A895}" type="datetimeFigureOut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057650" y="504825"/>
            <a:ext cx="175101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88627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C37FD-87A3-4AA1-AB97-39BDA5E9BD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509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057650" y="504825"/>
            <a:ext cx="1751013" cy="25273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Supplementary Figure 1.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The chemical structure of (A)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regorafenib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, (B) SC-43 and (C) SC-78.</a:t>
            </a:r>
            <a:endParaRPr lang="zh-TW" altLang="zh-TW" dirty="0" smtClean="0">
              <a:latin typeface="Times New Roman" pitchFamily="18" charset="0"/>
              <a:cs typeface="Times New Roman" pitchFamily="18" charset="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C37FD-87A3-4AA1-AB97-39BDA5E9BDF0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2927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D5E92-D2BA-47E2-9F72-690E1AFAC6B8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132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48AF-C19B-489F-B8AC-673DDB50D9C6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4840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0699D-C41D-47A4-9855-33BB3EC8115A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652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0925-506D-42B6-A515-B428CEC3A748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52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19EB-E9C4-4E95-84F6-7785D649D45D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5038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910A-8446-4122-A966-F69CB8C3FB2D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231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1128-7D70-4BDE-90AD-579507568A78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073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D336-A485-4527-8D2E-4EB6F0E6BB13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101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5D35-621B-4B46-85FA-71E48503623A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971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E8F8-C134-4747-8297-EA574147B0A7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5760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32ED-316F-4E66-8D2F-C613C57C559B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374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C710A-E28E-4617-9062-93177B850610}" type="datetime1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F7108-312B-4D47-8D9B-9EE3152D5A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931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/>
          <p:cNvSpPr txBox="1"/>
          <p:nvPr/>
        </p:nvSpPr>
        <p:spPr>
          <a:xfrm>
            <a:off x="68715" y="90515"/>
            <a:ext cx="18582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zh-TW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905273"/>
            <a:ext cx="2767824" cy="1115665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2648744"/>
            <a:ext cx="2554445" cy="908383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60" y="4184933"/>
            <a:ext cx="1938696" cy="896190"/>
          </a:xfrm>
          <a:prstGeom prst="rect">
            <a:avLst/>
          </a:prstGeom>
        </p:spPr>
      </p:pic>
      <p:sp>
        <p:nvSpPr>
          <p:cNvPr id="12" name="文字方塊 5"/>
          <p:cNvSpPr txBox="1"/>
          <p:nvPr/>
        </p:nvSpPr>
        <p:spPr>
          <a:xfrm>
            <a:off x="487265" y="912967"/>
            <a:ext cx="3241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TW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08547" y="3944401"/>
            <a:ext cx="3241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TW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08547" y="2487161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TW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35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14596</TotalTime>
  <Words>30</Words>
  <Application>Microsoft Office PowerPoint</Application>
  <PresentationFormat>A4 紙張 (210x297 公釐)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Anna</dc:creator>
  <cp:lastModifiedBy>SY</cp:lastModifiedBy>
  <cp:revision>647</cp:revision>
  <cp:lastPrinted>2016-09-01T04:45:46Z</cp:lastPrinted>
  <dcterms:created xsi:type="dcterms:W3CDTF">2015-07-16T10:18:59Z</dcterms:created>
  <dcterms:modified xsi:type="dcterms:W3CDTF">2017-12-25T12:16:20Z</dcterms:modified>
</cp:coreProperties>
</file>