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9" r:id="rId3"/>
  </p:sldIdLst>
  <p:sldSz cx="6858000" cy="9906000" type="A4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13" autoAdjust="0"/>
    <p:restoredTop sz="94660"/>
  </p:normalViewPr>
  <p:slideViewPr>
    <p:cSldViewPr snapToGrid="0">
      <p:cViewPr>
        <p:scale>
          <a:sx n="75" d="100"/>
          <a:sy n="75" d="100"/>
        </p:scale>
        <p:origin x="876" y="-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16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96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3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5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45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1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2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5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927AE-B6DA-49C1-A847-5817FEE7A597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778B4-13CB-49D2-A452-0D552190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1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50934" y="8724719"/>
            <a:ext cx="596103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tr-TR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tr-TR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(a) Equivalent stress distribution on the artery for the case Stenosis during the opening of slit in surgery. (b) Equivalent stress distribution on the patch and artery after pressurizing to post-operative blood pressure level on the case Stenosis. Stress gradient maps are shown in logarithmic scale to highlight the vessel and patch connection region’s stress contours in various colors.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2345"/>
            <a:ext cx="6785436" cy="81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764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3058" y="8340612"/>
            <a:ext cx="60579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tr-TR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tr-TR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The effect of initial patch shape on post-operative stress and deformations is studied on an idealized main pulmonary outflow tract. Simulations are performed for the initial patch configurations; (a) Flat patch with no lateral camber, (b) Tangent patch (baseline) with moderate camber (lateral height: 8 mm), (c) Bulgy patch with intense camber (lateral height: 11 mm), (d) a Puffy patch with excessive patch surface area causes bumped middle section and corners (lateral height: at the middle 11 mm, at the tips: </a:t>
            </a:r>
            <a:r>
              <a:rPr lang="tr-TR" sz="11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mm).</a:t>
            </a:r>
            <a:endParaRPr lang="tr-T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74" y="718139"/>
            <a:ext cx="5317067" cy="743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00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10412</TotalTime>
  <Words>181</Words>
  <Application>Microsoft Office PowerPoint</Application>
  <PresentationFormat>A4 Paper (210x297 mm)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samane</dc:creator>
  <cp:lastModifiedBy>eng130</cp:lastModifiedBy>
  <cp:revision>85</cp:revision>
  <dcterms:created xsi:type="dcterms:W3CDTF">2018-03-02T07:13:14Z</dcterms:created>
  <dcterms:modified xsi:type="dcterms:W3CDTF">2018-04-28T21:29:05Z</dcterms:modified>
</cp:coreProperties>
</file>