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9110" autoAdjust="0"/>
    <p:restoredTop sz="99378" autoAdjust="0"/>
  </p:normalViewPr>
  <p:slideViewPr>
    <p:cSldViewPr snapToGrid="0" snapToObjects="1">
      <p:cViewPr>
        <p:scale>
          <a:sx n="150" d="100"/>
          <a:sy n="150" d="100"/>
        </p:scale>
        <p:origin x="-3464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7AD20-243D-8D4F-AA03-72865C915F58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E9758-3E69-CE48-9D85-726B24B10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8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Cell number 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well?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Propidium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iodide (PI) is a popular red-fluorescent nuclear and chromosome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counterstain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Since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propidium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iodide is not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permeant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live cells, it is also commonly used to detect dead cells in a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population.PI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binds to DNA by intercalating between the bases with little or no sequence preference. In aqueous solution, the dye has excitation/emission maxima of 493/636 nm. Once the dye is bound, its fluorescence is enhanced 20- to 30-fold, the fluorescence excitation maximum is shifted ~30–40 nm to the red and the fluorescence emission maximum is shifted ~15 nm to the blue, resulting in an excitation maximum at 535 nm and fluorescence emission maximum at 617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nm.PI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widely used in fluorescence microscopy,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confocal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laser scanning microscopy, flow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cytometry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fluorometry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E9758-3E69-CE48-9D85-726B24B10D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5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92572-3AF1-8E43-862F-CBBC5B32DE9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85DE5-5833-3F4D-9F65-304F724FB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3759" y="0"/>
            <a:ext cx="6394241" cy="7480950"/>
            <a:chOff x="463759" y="0"/>
            <a:chExt cx="6394241" cy="74809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5685" y="4591446"/>
              <a:ext cx="3578352" cy="2889504"/>
            </a:xfrm>
            <a:prstGeom prst="rect">
              <a:avLst/>
            </a:prstGeom>
          </p:spPr>
        </p:pic>
        <p:sp>
          <p:nvSpPr>
            <p:cNvPr id="8" name="Left Bracket 7"/>
            <p:cNvSpPr/>
            <p:nvPr/>
          </p:nvSpPr>
          <p:spPr>
            <a:xfrm rot="5400000">
              <a:off x="2645302" y="4789849"/>
              <a:ext cx="140400" cy="792000"/>
            </a:xfrm>
            <a:prstGeom prst="leftBracke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 Bracket 8"/>
            <p:cNvSpPr/>
            <p:nvPr/>
          </p:nvSpPr>
          <p:spPr>
            <a:xfrm rot="5400000">
              <a:off x="4206823" y="4264075"/>
              <a:ext cx="147426" cy="1836000"/>
            </a:xfrm>
            <a:prstGeom prst="leftBracke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Bracket 9"/>
            <p:cNvSpPr/>
            <p:nvPr/>
          </p:nvSpPr>
          <p:spPr>
            <a:xfrm rot="5400000">
              <a:off x="3445455" y="4298135"/>
              <a:ext cx="108739" cy="1526287"/>
            </a:xfrm>
            <a:prstGeom prst="leftBracke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50009" y="4719242"/>
              <a:ext cx="299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7337" y="1552113"/>
              <a:ext cx="2592000" cy="268107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2094" y="1566698"/>
              <a:ext cx="2700000" cy="268229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63759" y="1628311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99777" y="1625529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18586" y="4567639"/>
              <a:ext cx="334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33553" y="0"/>
              <a:ext cx="3824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Finlay et al. – Supplementary Figure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8915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35170</TotalTime>
  <Words>164</Words>
  <Application>Microsoft Office PowerPoint</Application>
  <PresentationFormat>Letter Paper (8.5x11 in)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Calgary HBI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αBC Neutrophils in vitro Data</dc:title>
  <dc:creator>Trisha Finlay</dc:creator>
  <cp:lastModifiedBy>Imm</cp:lastModifiedBy>
  <cp:revision>312</cp:revision>
  <cp:lastPrinted>2017-02-27T16:19:47Z</cp:lastPrinted>
  <dcterms:created xsi:type="dcterms:W3CDTF">2016-11-10T20:26:10Z</dcterms:created>
  <dcterms:modified xsi:type="dcterms:W3CDTF">2018-03-02T14:23:04Z</dcterms:modified>
</cp:coreProperties>
</file>