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799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02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89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44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73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00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15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19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309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708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26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48B73-56F4-4478-AD13-96879B60D727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BDCF3-FF77-41BE-BDD1-A783157F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92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850" y="1689100"/>
            <a:ext cx="51943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95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70728FC875BE4CA87F146CCF810D8A" ma:contentTypeVersion="0" ma:contentTypeDescription="Create a new document." ma:contentTypeScope="" ma:versionID="4dad15410bab755815ece678af11dab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87E5A4-59B6-49CB-9BB0-605225D193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9BC9E94-61DA-4CCB-A7F9-E2B04609E3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0A68EA-30F9-4ACA-BEBD-28169242BF47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Fitzpatrick</dc:creator>
  <cp:lastModifiedBy>S Fitzpatrick</cp:lastModifiedBy>
  <cp:revision>1</cp:revision>
  <dcterms:created xsi:type="dcterms:W3CDTF">2018-05-08T14:30:04Z</dcterms:created>
  <dcterms:modified xsi:type="dcterms:W3CDTF">2018-05-08T14:30:25Z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0x0101004870728FC875BE4CA87F146CCF810D8A</vt:lpwstr>
  </property>
</Properties>
</file>