
<file path=[Content_Types].xml><?xml version="1.0" encoding="utf-8"?>
<Types xmlns="http://schemas.openxmlformats.org/package/2006/content-types">
  <Default Extension="xml" ContentType="application/xml"/>
  <Default Extension="pdf" ContentType="application/pdf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500"/>
    <p:restoredTop sz="94697"/>
  </p:normalViewPr>
  <p:slideViewPr>
    <p:cSldViewPr snapToGrid="0" snapToObjects="1">
      <p:cViewPr>
        <p:scale>
          <a:sx n="100" d="100"/>
          <a:sy n="100" d="100"/>
        </p:scale>
        <p:origin x="2320" y="1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df"/><Relationship Id="rId2" Type="http://schemas.openxmlformats.org/officeDocument/2006/relationships/image" Target="../media/image2.pd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ECFD-B349-9447-9A16-802A9680D71D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717C-0FF4-F248-8F39-3FE7614E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ECFD-B349-9447-9A16-802A9680D71D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717C-0FF4-F248-8F39-3FE7614E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ECFD-B349-9447-9A16-802A9680D71D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717C-0FF4-F248-8F39-3FE7614E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ECFD-B349-9447-9A16-802A9680D71D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717C-0FF4-F248-8F39-3FE7614E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ECFD-B349-9447-9A16-802A9680D71D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717C-0FF4-F248-8F39-3FE7614E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ECFD-B349-9447-9A16-802A9680D71D}" type="datetimeFigureOut">
              <a:rPr lang="en-US" smtClean="0"/>
              <a:t>2/19/18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717C-0FF4-F248-8F39-3FE7614E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ECFD-B349-9447-9A16-802A9680D71D}" type="datetimeFigureOut">
              <a:rPr lang="en-US" smtClean="0"/>
              <a:t>2/19/18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717C-0FF4-F248-8F39-3FE7614E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ECFD-B349-9447-9A16-802A9680D71D}" type="datetimeFigureOut">
              <a:rPr lang="en-US" smtClean="0"/>
              <a:t>2/19/18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717C-0FF4-F248-8F39-3FE7614E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ECFD-B349-9447-9A16-802A9680D71D}" type="datetimeFigureOut">
              <a:rPr lang="en-US" smtClean="0"/>
              <a:t>2/19/18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717C-0FF4-F248-8F39-3FE7614E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ECFD-B349-9447-9A16-802A9680D71D}" type="datetimeFigureOut">
              <a:rPr lang="en-US" smtClean="0"/>
              <a:t>2/19/18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717C-0FF4-F248-8F39-3FE7614E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ECFD-B349-9447-9A16-802A9680D71D}" type="datetimeFigureOut">
              <a:rPr lang="en-US" smtClean="0"/>
              <a:t>2/19/18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717C-0FF4-F248-8F39-3FE7614E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5ECFD-B349-9447-9A16-802A9680D71D}" type="datetimeFigureOut">
              <a:rPr lang="en-US" smtClean="0"/>
              <a:t>2/19/18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F717C-0FF4-F248-8F39-3FE7614E0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8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pdf"/><Relationship Id="rId6" Type="http://schemas.openxmlformats.org/officeDocument/2006/relationships/image" Target="../media/image4.jpeg"/><Relationship Id="rId7" Type="http://schemas.openxmlformats.org/officeDocument/2006/relationships/oleObject" Target="../embeddings/oleObject2.bin"/><Relationship Id="rId8" Type="http://schemas.openxmlformats.org/officeDocument/2006/relationships/image" Target="../media/image2.pd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872763" y="211318"/>
            <a:ext cx="552883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IE" altLang="en-US" sz="1600" b="1" u="sng" dirty="0" err="1" smtClean="0">
                <a:latin typeface="Helvetica" charset="0"/>
                <a:ea typeface="Helvetica" charset="0"/>
                <a:cs typeface="Helvetica" charset="0"/>
              </a:rPr>
              <a:t>Densitometric</a:t>
            </a:r>
            <a:r>
              <a:rPr lang="en-IE" altLang="en-US" sz="1600" b="1" u="sng" dirty="0" smtClean="0">
                <a:latin typeface="Helvetica" charset="0"/>
                <a:ea typeface="Helvetica" charset="0"/>
                <a:cs typeface="Helvetica" charset="0"/>
              </a:rPr>
              <a:t> scanning of highlighted XL band</a:t>
            </a:r>
            <a:endParaRPr lang="en-IE" altLang="en-US" sz="1600" b="1" u="sng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1034297" y="1067038"/>
            <a:ext cx="56635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IE" altLang="en-US" sz="1400" dirty="0">
                <a:latin typeface="Helvetica" charset="0"/>
                <a:ea typeface="Helvetica" charset="0"/>
                <a:cs typeface="Helvetica" charset="0"/>
              </a:rPr>
              <a:t>0µg       0.1µg      0.5µg      1µg      </a:t>
            </a:r>
            <a:r>
              <a:rPr lang="en-IE" altLang="en-US" sz="1400" dirty="0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IE" altLang="en-US" sz="1400" dirty="0">
                <a:latin typeface="Helvetica" charset="0"/>
                <a:ea typeface="Helvetica" charset="0"/>
                <a:cs typeface="Helvetica" charset="0"/>
              </a:rPr>
              <a:t>2µg       </a:t>
            </a:r>
            <a:r>
              <a:rPr lang="en-IE" altLang="en-US" sz="1400" dirty="0" smtClean="0">
                <a:latin typeface="Helvetica" charset="0"/>
                <a:ea typeface="Helvetica" charset="0"/>
                <a:cs typeface="Helvetica" charset="0"/>
              </a:rPr>
              <a:t>5µg        </a:t>
            </a:r>
            <a:r>
              <a:rPr lang="en-IE" altLang="en-US" sz="1400" dirty="0">
                <a:latin typeface="Helvetica" charset="0"/>
                <a:ea typeface="Helvetica" charset="0"/>
                <a:cs typeface="Helvetica" charset="0"/>
              </a:rPr>
              <a:t>7.5µg    </a:t>
            </a:r>
            <a:r>
              <a:rPr lang="en-IE" altLang="en-US" sz="1400" dirty="0" smtClean="0">
                <a:latin typeface="Helvetica" charset="0"/>
                <a:ea typeface="Helvetica" charset="0"/>
                <a:cs typeface="Helvetica" charset="0"/>
              </a:rPr>
              <a:t>10µg</a:t>
            </a:r>
            <a:endParaRPr lang="en-IE" altLang="en-US" sz="1400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1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0" t="8862" r="16403" b="67851"/>
          <a:stretch>
            <a:fillRect/>
          </a:stretch>
        </p:blipFill>
        <p:spPr bwMode="auto">
          <a:xfrm>
            <a:off x="999763" y="1453851"/>
            <a:ext cx="5499284" cy="1919026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</p:pic>
      <p:sp>
        <p:nvSpPr>
          <p:cNvPr id="17" name="Rectangle 16"/>
          <p:cNvSpPr/>
          <p:nvPr/>
        </p:nvSpPr>
        <p:spPr>
          <a:xfrm>
            <a:off x="1025988" y="2488184"/>
            <a:ext cx="5351432" cy="2834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latin typeface="Helvetica" charset="0"/>
              <a:ea typeface="Helvetica" charset="0"/>
              <a:cs typeface="Helvetica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27000" y="1249438"/>
            <a:ext cx="736735" cy="2161539"/>
            <a:chOff x="0" y="1249438"/>
            <a:chExt cx="736735" cy="2161539"/>
          </a:xfrm>
        </p:grpSpPr>
        <p:sp>
          <p:nvSpPr>
            <p:cNvPr id="9" name="TextBox 6"/>
            <p:cNvSpPr txBox="1">
              <a:spLocks noChangeArrowheads="1"/>
            </p:cNvSpPr>
            <p:nvPr/>
          </p:nvSpPr>
          <p:spPr bwMode="auto">
            <a:xfrm>
              <a:off x="10093" y="2100804"/>
              <a:ext cx="48654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en-IE" altLang="en-US" sz="1400" dirty="0" smtClean="0">
                  <a:latin typeface="Helvetica" charset="0"/>
                  <a:ea typeface="Helvetica" charset="0"/>
                  <a:cs typeface="Helvetica" charset="0"/>
                </a:rPr>
                <a:t>250</a:t>
              </a:r>
              <a:endParaRPr lang="en-IE" alt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11" name="Straight Connector 10"/>
            <p:cNvCxnSpPr>
              <a:stCxn id="26" idx="2"/>
            </p:cNvCxnSpPr>
            <p:nvPr/>
          </p:nvCxnSpPr>
          <p:spPr bwMode="auto">
            <a:xfrm flipH="1">
              <a:off x="464907" y="1557215"/>
              <a:ext cx="12031" cy="185376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 flipH="1" flipV="1">
              <a:off x="452207" y="2647389"/>
              <a:ext cx="154850" cy="56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 flipH="1" flipV="1">
              <a:off x="459151" y="2260039"/>
              <a:ext cx="154850" cy="56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flipH="1" flipV="1">
              <a:off x="452207" y="3150066"/>
              <a:ext cx="154850" cy="56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6"/>
            <p:cNvSpPr txBox="1">
              <a:spLocks noChangeArrowheads="1"/>
            </p:cNvSpPr>
            <p:nvPr/>
          </p:nvSpPr>
          <p:spPr bwMode="auto">
            <a:xfrm>
              <a:off x="0" y="2488184"/>
              <a:ext cx="51959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en-IE" altLang="en-US" sz="1400" smtClean="0">
                  <a:latin typeface="Helvetica" charset="0"/>
                  <a:ea typeface="Helvetica" charset="0"/>
                  <a:cs typeface="Helvetica" charset="0"/>
                </a:rPr>
                <a:t>150</a:t>
              </a:r>
              <a:endParaRPr lang="en-IE" alt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5" name="TextBox 6"/>
            <p:cNvSpPr txBox="1">
              <a:spLocks noChangeArrowheads="1"/>
            </p:cNvSpPr>
            <p:nvPr/>
          </p:nvSpPr>
          <p:spPr bwMode="auto">
            <a:xfrm>
              <a:off x="0" y="2996177"/>
              <a:ext cx="51959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en-IE" altLang="en-US" sz="1400" smtClean="0">
                  <a:latin typeface="Helvetica" charset="0"/>
                  <a:ea typeface="Helvetica" charset="0"/>
                  <a:cs typeface="Helvetica" charset="0"/>
                </a:rPr>
                <a:t>100</a:t>
              </a:r>
              <a:endParaRPr lang="en-IE" alt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6" name="TextBox 6"/>
            <p:cNvSpPr txBox="1">
              <a:spLocks noChangeArrowheads="1"/>
            </p:cNvSpPr>
            <p:nvPr/>
          </p:nvSpPr>
          <p:spPr bwMode="auto">
            <a:xfrm>
              <a:off x="217141" y="1249438"/>
              <a:ext cx="51959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en-IE" altLang="en-US" sz="1400" smtClean="0">
                  <a:latin typeface="Helvetica" charset="0"/>
                  <a:ea typeface="Helvetica" charset="0"/>
                  <a:cs typeface="Helvetica" charset="0"/>
                </a:rPr>
                <a:t>kDa</a:t>
              </a:r>
              <a:endParaRPr lang="en-IE" alt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7171453"/>
              </p:ext>
            </p:extLst>
          </p:nvPr>
        </p:nvGraphicFramePr>
        <p:xfrm>
          <a:off x="437597" y="6772990"/>
          <a:ext cx="2966757" cy="2347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r:id="rId4" imgW="22326600" imgH="18046700" progId="">
                  <p:embed/>
                </p:oleObj>
              </mc:Choice>
              <mc:Fallback>
                <p:oleObj r:id="rId4" imgW="22326600" imgH="180467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7597" y="6772990"/>
                        <a:ext cx="2966757" cy="234705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7" t="10254" r="8374" b="68819"/>
          <a:stretch>
            <a:fillRect/>
          </a:stretch>
        </p:blipFill>
        <p:spPr bwMode="auto">
          <a:xfrm>
            <a:off x="928385" y="4521721"/>
            <a:ext cx="5696624" cy="186447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up 41"/>
          <p:cNvGrpSpPr/>
          <p:nvPr/>
        </p:nvGrpSpPr>
        <p:grpSpPr>
          <a:xfrm>
            <a:off x="111826" y="4201437"/>
            <a:ext cx="736735" cy="2161539"/>
            <a:chOff x="0" y="1249438"/>
            <a:chExt cx="736735" cy="2161539"/>
          </a:xfrm>
        </p:grpSpPr>
        <p:sp>
          <p:nvSpPr>
            <p:cNvPr id="43" name="TextBox 6"/>
            <p:cNvSpPr txBox="1">
              <a:spLocks noChangeArrowheads="1"/>
            </p:cNvSpPr>
            <p:nvPr/>
          </p:nvSpPr>
          <p:spPr bwMode="auto">
            <a:xfrm>
              <a:off x="10093" y="2100804"/>
              <a:ext cx="48654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en-IE" altLang="en-US" sz="1400" dirty="0" smtClean="0">
                  <a:latin typeface="Helvetica" charset="0"/>
                  <a:ea typeface="Helvetica" charset="0"/>
                  <a:cs typeface="Helvetica" charset="0"/>
                </a:rPr>
                <a:t>250</a:t>
              </a:r>
              <a:endParaRPr lang="en-IE" alt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 flipH="1">
              <a:off x="464907" y="1557215"/>
              <a:ext cx="12031" cy="185376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 bwMode="auto">
            <a:xfrm flipH="1" flipV="1">
              <a:off x="452207" y="2647389"/>
              <a:ext cx="154850" cy="56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 bwMode="auto">
            <a:xfrm flipH="1" flipV="1">
              <a:off x="459151" y="2260039"/>
              <a:ext cx="154850" cy="56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 bwMode="auto">
            <a:xfrm flipH="1" flipV="1">
              <a:off x="452207" y="3150066"/>
              <a:ext cx="154850" cy="56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6"/>
            <p:cNvSpPr txBox="1">
              <a:spLocks noChangeArrowheads="1"/>
            </p:cNvSpPr>
            <p:nvPr/>
          </p:nvSpPr>
          <p:spPr bwMode="auto">
            <a:xfrm>
              <a:off x="0" y="2488184"/>
              <a:ext cx="51959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en-IE" altLang="en-US" sz="1400" smtClean="0">
                  <a:latin typeface="Helvetica" charset="0"/>
                  <a:ea typeface="Helvetica" charset="0"/>
                  <a:cs typeface="Helvetica" charset="0"/>
                </a:rPr>
                <a:t>150</a:t>
              </a:r>
              <a:endParaRPr lang="en-IE" alt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49" name="TextBox 6"/>
            <p:cNvSpPr txBox="1">
              <a:spLocks noChangeArrowheads="1"/>
            </p:cNvSpPr>
            <p:nvPr/>
          </p:nvSpPr>
          <p:spPr bwMode="auto">
            <a:xfrm>
              <a:off x="0" y="2996177"/>
              <a:ext cx="51959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en-IE" altLang="en-US" sz="1400" smtClean="0">
                  <a:latin typeface="Helvetica" charset="0"/>
                  <a:ea typeface="Helvetica" charset="0"/>
                  <a:cs typeface="Helvetica" charset="0"/>
                </a:rPr>
                <a:t>100</a:t>
              </a:r>
              <a:endParaRPr lang="en-IE" alt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50" name="TextBox 6"/>
            <p:cNvSpPr txBox="1">
              <a:spLocks noChangeArrowheads="1"/>
            </p:cNvSpPr>
            <p:nvPr/>
          </p:nvSpPr>
          <p:spPr bwMode="auto">
            <a:xfrm>
              <a:off x="217141" y="1249438"/>
              <a:ext cx="51959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en-IE" altLang="en-US" sz="1400" smtClean="0">
                  <a:latin typeface="Helvetica" charset="0"/>
                  <a:ea typeface="Helvetica" charset="0"/>
                  <a:cs typeface="Helvetica" charset="0"/>
                </a:rPr>
                <a:t>kDa</a:t>
              </a:r>
              <a:endParaRPr lang="en-IE" alt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sp>
        <p:nvSpPr>
          <p:cNvPr id="51" name="TextBox 15"/>
          <p:cNvSpPr txBox="1">
            <a:spLocks noChangeArrowheads="1"/>
          </p:cNvSpPr>
          <p:nvPr/>
        </p:nvSpPr>
        <p:spPr bwMode="auto">
          <a:xfrm>
            <a:off x="2327210" y="3766603"/>
            <a:ext cx="28643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IE" altLang="en-US" sz="1400" b="1" smtClean="0">
                <a:latin typeface="Helvetica" charset="0"/>
                <a:ea typeface="Helvetica" charset="0"/>
                <a:cs typeface="Helvetica" charset="0"/>
              </a:rPr>
              <a:t>XL </a:t>
            </a:r>
            <a:r>
              <a:rPr lang="en-IE" altLang="en-US" sz="1400" b="1" i="1" smtClean="0">
                <a:latin typeface="Helvetica" charset="0"/>
                <a:ea typeface="Helvetica" charset="0"/>
                <a:cs typeface="Helvetica" charset="0"/>
              </a:rPr>
              <a:t>mdx-4cv </a:t>
            </a:r>
            <a:r>
              <a:rPr lang="en-IE" altLang="en-US" sz="1400" b="1" dirty="0" err="1" smtClean="0">
                <a:latin typeface="Helvetica" charset="0"/>
                <a:ea typeface="Helvetica" charset="0"/>
                <a:cs typeface="Helvetica" charset="0"/>
              </a:rPr>
              <a:t>Microsomes</a:t>
            </a:r>
            <a:endParaRPr lang="en-IE" altLang="en-US" sz="14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974628" y="5180748"/>
            <a:ext cx="5515715" cy="38054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55427"/>
              </p:ext>
            </p:extLst>
          </p:nvPr>
        </p:nvGraphicFramePr>
        <p:xfrm>
          <a:off x="3638640" y="6772989"/>
          <a:ext cx="2966757" cy="2347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r:id="rId7" imgW="22326600" imgH="18046700" progId="">
                  <p:embed/>
                </p:oleObj>
              </mc:Choice>
              <mc:Fallback>
                <p:oleObj r:id="rId7" imgW="22326600" imgH="180467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38640" y="6772989"/>
                        <a:ext cx="2966757" cy="234705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TextBox 4"/>
          <p:cNvSpPr txBox="1">
            <a:spLocks noChangeArrowheads="1"/>
          </p:cNvSpPr>
          <p:nvPr/>
        </p:nvSpPr>
        <p:spPr bwMode="auto">
          <a:xfrm>
            <a:off x="1034297" y="4156928"/>
            <a:ext cx="56635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IE" altLang="en-US" sz="1400" dirty="0">
                <a:latin typeface="Helvetica" charset="0"/>
                <a:ea typeface="Helvetica" charset="0"/>
                <a:cs typeface="Helvetica" charset="0"/>
              </a:rPr>
              <a:t>0µg       0.1µg      0.5µg      1µg      </a:t>
            </a:r>
            <a:r>
              <a:rPr lang="en-IE" altLang="en-US" sz="1400" dirty="0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IE" altLang="en-US" sz="1400" dirty="0">
                <a:latin typeface="Helvetica" charset="0"/>
                <a:ea typeface="Helvetica" charset="0"/>
                <a:cs typeface="Helvetica" charset="0"/>
              </a:rPr>
              <a:t>2µg       </a:t>
            </a:r>
            <a:r>
              <a:rPr lang="en-IE" altLang="en-US" sz="1400" dirty="0" smtClean="0">
                <a:latin typeface="Helvetica" charset="0"/>
                <a:ea typeface="Helvetica" charset="0"/>
                <a:cs typeface="Helvetica" charset="0"/>
              </a:rPr>
              <a:t>5µg        </a:t>
            </a:r>
            <a:r>
              <a:rPr lang="en-IE" altLang="en-US" sz="1400" dirty="0">
                <a:latin typeface="Helvetica" charset="0"/>
                <a:ea typeface="Helvetica" charset="0"/>
                <a:cs typeface="Helvetica" charset="0"/>
              </a:rPr>
              <a:t>7.5µg    </a:t>
            </a:r>
            <a:r>
              <a:rPr lang="en-IE" altLang="en-US" sz="1400" dirty="0" smtClean="0">
                <a:latin typeface="Helvetica" charset="0"/>
                <a:ea typeface="Helvetica" charset="0"/>
                <a:cs typeface="Helvetica" charset="0"/>
              </a:rPr>
              <a:t>10µg</a:t>
            </a:r>
            <a:endParaRPr lang="en-IE" altLang="en-US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5" name="TextBox 15"/>
          <p:cNvSpPr txBox="1">
            <a:spLocks noChangeArrowheads="1"/>
          </p:cNvSpPr>
          <p:nvPr/>
        </p:nvSpPr>
        <p:spPr bwMode="auto">
          <a:xfrm>
            <a:off x="2896159" y="737573"/>
            <a:ext cx="19056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IE" altLang="en-US" sz="1400" b="1" dirty="0" smtClean="0">
                <a:latin typeface="Helvetica" charset="0"/>
                <a:ea typeface="Helvetica" charset="0"/>
                <a:cs typeface="Helvetica" charset="0"/>
              </a:rPr>
              <a:t>XL </a:t>
            </a:r>
            <a:r>
              <a:rPr lang="en-IE" altLang="en-US" sz="1400" b="1" i="1" dirty="0" err="1" smtClean="0">
                <a:latin typeface="Helvetica" charset="0"/>
                <a:ea typeface="Helvetica" charset="0"/>
                <a:cs typeface="Helvetica" charset="0"/>
              </a:rPr>
              <a:t>wt</a:t>
            </a:r>
            <a:r>
              <a:rPr lang="en-IE" altLang="en-US" sz="1400" b="1" i="1" dirty="0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IE" altLang="en-US" sz="1400" b="1" dirty="0" err="1" smtClean="0">
                <a:latin typeface="Helvetica" charset="0"/>
                <a:ea typeface="Helvetica" charset="0"/>
                <a:cs typeface="Helvetica" charset="0"/>
              </a:rPr>
              <a:t>Microsomes</a:t>
            </a:r>
            <a:endParaRPr lang="en-IE" altLang="en-US" sz="14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427379" y="9226663"/>
            <a:ext cx="421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  <a:effectLst/>
                <a:latin typeface="Times New Roman" charset="0"/>
                <a:ea typeface="Times" charset="0"/>
                <a:cs typeface="Times New Roman" charset="0"/>
                <a:sym typeface="Symbol" charset="2"/>
              </a:rPr>
              <a:t></a:t>
            </a:r>
            <a:r>
              <a:rPr lang="en-GB" dirty="0" smtClean="0">
                <a:solidFill>
                  <a:srgbClr val="000000"/>
                </a:solidFill>
                <a:effectLst/>
                <a:latin typeface="Times New Roman" charset="0"/>
                <a:ea typeface="Times" charset="0"/>
              </a:rPr>
              <a:t>g </a:t>
            </a:r>
            <a:r>
              <a:rPr lang="en-GB" smtClean="0">
                <a:solidFill>
                  <a:srgbClr val="000000"/>
                </a:solidFill>
                <a:effectLst/>
                <a:latin typeface="Times New Roman" charset="0"/>
                <a:ea typeface="Times" charset="0"/>
              </a:rPr>
              <a:t>cross-linker BS³ </a:t>
            </a:r>
            <a:r>
              <a:rPr lang="en-GB" dirty="0" smtClean="0">
                <a:solidFill>
                  <a:srgbClr val="000000"/>
                </a:solidFill>
                <a:effectLst/>
                <a:latin typeface="Times New Roman" charset="0"/>
                <a:ea typeface="Times" charset="0"/>
              </a:rPr>
              <a:t>per mg protein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2" name="Down Arrow 31"/>
          <p:cNvSpPr/>
          <p:nvPr/>
        </p:nvSpPr>
        <p:spPr>
          <a:xfrm rot="5400000">
            <a:off x="6573833" y="2568091"/>
            <a:ext cx="237578" cy="123650"/>
          </a:xfrm>
          <a:prstGeom prst="downArrow">
            <a:avLst>
              <a:gd name="adj1" fmla="val 50000"/>
              <a:gd name="adj2" fmla="val 99035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 rot="5400000">
            <a:off x="6604474" y="5350204"/>
            <a:ext cx="237578" cy="123650"/>
          </a:xfrm>
          <a:prstGeom prst="downArrow">
            <a:avLst>
              <a:gd name="adj1" fmla="val 50000"/>
              <a:gd name="adj2" fmla="val 99035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163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43</Words>
  <Application>Microsoft Macintosh PowerPoint</Application>
  <PresentationFormat>A4 Paper (210x297 mm)</PresentationFormat>
  <Paragraphs>14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Calibri</vt:lpstr>
      <vt:lpstr>Calibri Light</vt:lpstr>
      <vt:lpstr>Helvetica</vt:lpstr>
      <vt:lpstr>Symbol</vt:lpstr>
      <vt:lpstr>Times</vt:lpstr>
      <vt:lpstr>Times New Roman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</cp:revision>
  <dcterms:created xsi:type="dcterms:W3CDTF">2018-02-19T12:54:28Z</dcterms:created>
  <dcterms:modified xsi:type="dcterms:W3CDTF">2018-02-19T14:35:34Z</dcterms:modified>
</cp:coreProperties>
</file>