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56" r:id="rId4"/>
    <p:sldId id="260" r:id="rId5"/>
    <p:sldId id="257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67"/>
    <p:restoredTop sz="94645"/>
  </p:normalViewPr>
  <p:slideViewPr>
    <p:cSldViewPr snapToGrid="0" snapToObjects="1">
      <p:cViewPr varScale="1">
        <p:scale>
          <a:sx n="136" d="100"/>
          <a:sy n="136" d="100"/>
        </p:scale>
        <p:origin x="224" y="2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CC496-56E3-6749-BF42-EE90E188F8C8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FB519-8496-8E46-8823-1552D54A3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723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9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12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5407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489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154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508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62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54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767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732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0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E7FF1-2737-DB49-BFAA-50F3DF865F70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57AAE-819E-D94C-8210-D8C4FAFE3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24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069848" y="289997"/>
            <a:ext cx="1028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Additional File </a:t>
            </a:r>
            <a:r>
              <a:rPr lang="en-GB" sz="1200" b="1" dirty="0"/>
              <a:t>2. </a:t>
            </a:r>
            <a:r>
              <a:rPr lang="en-GB" sz="1200" dirty="0"/>
              <a:t>Average nucleotide identity (ANI), and average amino acid identity (AAI) of </a:t>
            </a:r>
            <a:r>
              <a:rPr lang="en-GB" sz="1200" i="1" dirty="0"/>
              <a:t>S. </a:t>
            </a:r>
            <a:r>
              <a:rPr lang="en-GB" sz="1200" i="1" dirty="0" err="1"/>
              <a:t>lugdunensis</a:t>
            </a:r>
            <a:r>
              <a:rPr lang="en-GB" sz="1200" i="1" dirty="0"/>
              <a:t> </a:t>
            </a:r>
            <a:r>
              <a:rPr lang="en-GB" sz="1200" dirty="0"/>
              <a:t>(A-B), </a:t>
            </a:r>
            <a:r>
              <a:rPr lang="en-GB" sz="1200" i="1" dirty="0"/>
              <a:t>S. aureus</a:t>
            </a:r>
            <a:r>
              <a:rPr lang="en-GB" sz="1200" dirty="0"/>
              <a:t> (C-D), and </a:t>
            </a:r>
            <a:r>
              <a:rPr lang="en-GB" sz="1200" i="1" dirty="0"/>
              <a:t>S. epidermidis </a:t>
            </a:r>
            <a:r>
              <a:rPr lang="mr-IN" sz="1200" dirty="0"/>
              <a:t>(</a:t>
            </a:r>
            <a:r>
              <a:rPr lang="fr-FR" sz="1200" dirty="0"/>
              <a:t>E-F</a:t>
            </a:r>
            <a:r>
              <a:rPr lang="mr-IN" sz="1200" dirty="0"/>
              <a:t>)</a:t>
            </a:r>
            <a:r>
              <a:rPr lang="de-DE" sz="1200" dirty="0"/>
              <a:t> </a:t>
            </a:r>
            <a:r>
              <a:rPr lang="en-GB" sz="1200" dirty="0"/>
              <a:t>using EDGAR interface. ANIs were calculated as the mean identity of all BLASTN matches that showed more than 30% overall sequence identity over at least 70% of an </a:t>
            </a:r>
            <a:r>
              <a:rPr lang="en-GB" sz="1200" dirty="0" err="1"/>
              <a:t>alignable</a:t>
            </a:r>
            <a:r>
              <a:rPr lang="en-GB" sz="1200" dirty="0"/>
              <a:t> region.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069848" y="105174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A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281" y="1051744"/>
            <a:ext cx="9480061" cy="501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85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C3B7AAF1-0E8E-AF46-A846-968A2D5D1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030" y="982308"/>
            <a:ext cx="10019030" cy="530419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7185E79-4630-D84E-9A82-8CF60CCC4B63}"/>
              </a:ext>
            </a:extLst>
          </p:cNvPr>
          <p:cNvSpPr txBox="1"/>
          <p:nvPr/>
        </p:nvSpPr>
        <p:spPr>
          <a:xfrm>
            <a:off x="1069848" y="1051744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15409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069848" y="1051744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C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6C44D4C-DEBA-E549-9D6B-6CA8B2FD9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268" y="909142"/>
            <a:ext cx="10855732" cy="574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501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DDE0586-31DD-9244-898A-E45F6288A2E8}"/>
              </a:ext>
            </a:extLst>
          </p:cNvPr>
          <p:cNvSpPr txBox="1"/>
          <p:nvPr/>
        </p:nvSpPr>
        <p:spPr>
          <a:xfrm>
            <a:off x="1069848" y="1051744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D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1805BD-3329-914C-93E7-366C75AD2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092" y="915930"/>
            <a:ext cx="10842908" cy="574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45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069848" y="1051744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F47FCBD-5919-1845-9932-BC4073D09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350" y="1051744"/>
            <a:ext cx="10731649" cy="550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8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3F9F3EB-27E8-224A-82D7-5D8FD98CF352}"/>
              </a:ext>
            </a:extLst>
          </p:cNvPr>
          <p:cNvSpPr txBox="1"/>
          <p:nvPr/>
        </p:nvSpPr>
        <p:spPr>
          <a:xfrm>
            <a:off x="1069848" y="1051744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F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EC9D532-BA2A-BB4D-9EC7-689520988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350" y="1051744"/>
            <a:ext cx="10731649" cy="550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194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78</Words>
  <Application>Microsoft Macintosh PowerPoint</Application>
  <PresentationFormat>Grand écran</PresentationFormat>
  <Paragraphs>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Mangal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xavier argemi</dc:creator>
  <cp:lastModifiedBy>xavier argemi</cp:lastModifiedBy>
  <cp:revision>13</cp:revision>
  <dcterms:created xsi:type="dcterms:W3CDTF">2018-01-15T14:37:45Z</dcterms:created>
  <dcterms:modified xsi:type="dcterms:W3CDTF">2018-06-22T06:02:25Z</dcterms:modified>
</cp:coreProperties>
</file>