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9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78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2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1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714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87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08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4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92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1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62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http://kmplot.com/analysis/analysis/breast/Rout/km_170222_223844_227182_at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5" r="5535"/>
          <a:stretch/>
        </p:blipFill>
        <p:spPr bwMode="auto">
          <a:xfrm>
            <a:off x="0" y="5011491"/>
            <a:ext cx="1924685" cy="1809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5" name="Picture 5" descr="SUSD3_q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1882775" cy="188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8" descr="SUSD3_q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662" y="457200"/>
            <a:ext cx="1897063" cy="189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9" descr="SUSD3_q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559" y="582838"/>
            <a:ext cx="1882775" cy="188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-63493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A: LIBCSP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2262823"/>
            <a:ext cx="16423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B: METABRIC</a:t>
            </a:r>
          </a:p>
        </p:txBody>
      </p:sp>
      <p:pic>
        <p:nvPicPr>
          <p:cNvPr id="3084" name="Picture 10" descr="SUSD3_q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67140"/>
            <a:ext cx="1882775" cy="188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SUSD3_q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865" y="2847748"/>
            <a:ext cx="1882775" cy="188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2" descr="SUSD3_q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560" y="2767140"/>
            <a:ext cx="1882775" cy="188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346144" y="534056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43498" y="4740683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C: </a:t>
            </a:r>
            <a:r>
              <a:rPr lang="en-US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KMPlot</a:t>
            </a:r>
            <a:endParaRPr lang="en-US" dirty="0"/>
          </a:p>
        </p:txBody>
      </p:sp>
      <p:pic>
        <p:nvPicPr>
          <p:cNvPr id="20" name="Picture 19" descr="http://kmplot.com/analysis/analysis/breast/Rout/km_170222_223929_227182_at.pn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77" r="5264"/>
          <a:stretch/>
        </p:blipFill>
        <p:spPr bwMode="auto">
          <a:xfrm>
            <a:off x="2149910" y="5003196"/>
            <a:ext cx="1948815" cy="1809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 descr="http://kmplot.com/analysis/analysis/breast/Rout/km_170222_224028_227182_at.pn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77" r="5264"/>
          <a:stretch/>
        </p:blipFill>
        <p:spPr bwMode="auto">
          <a:xfrm>
            <a:off x="4226559" y="4925349"/>
            <a:ext cx="1948815" cy="1809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0918419" y="172660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</a:rPr>
              <a:t>Fig. S8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238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</dc:creator>
  <cp:lastModifiedBy>Thomas, Brian</cp:lastModifiedBy>
  <cp:revision>2</cp:revision>
  <dcterms:created xsi:type="dcterms:W3CDTF">2017-07-20T22:41:06Z</dcterms:created>
  <dcterms:modified xsi:type="dcterms:W3CDTF">2018-08-10T15:38:22Z</dcterms:modified>
</cp:coreProperties>
</file>