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6" d="100"/>
          <a:sy n="76" d="100"/>
        </p:scale>
        <p:origin x="72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4142B-4F62-4A6C-9B9E-F91A6231BD60}" type="datetimeFigureOut">
              <a:rPr lang="en-US" smtClean="0"/>
              <a:t>8/10/2018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55060-ABF1-431C-8CAD-3A6D36F9F6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4189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4142B-4F62-4A6C-9B9E-F91A6231BD60}" type="datetimeFigureOut">
              <a:rPr lang="en-US" smtClean="0"/>
              <a:t>8/10/2018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55060-ABF1-431C-8CAD-3A6D36F9F6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1235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4142B-4F62-4A6C-9B9E-F91A6231BD60}" type="datetimeFigureOut">
              <a:rPr lang="en-US" smtClean="0"/>
              <a:t>8/10/2018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55060-ABF1-431C-8CAD-3A6D36F9F6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1910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4142B-4F62-4A6C-9B9E-F91A6231BD60}" type="datetimeFigureOut">
              <a:rPr lang="en-US" smtClean="0"/>
              <a:t>8/10/2018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55060-ABF1-431C-8CAD-3A6D36F9F6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1330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4142B-4F62-4A6C-9B9E-F91A6231BD60}" type="datetimeFigureOut">
              <a:rPr lang="en-US" smtClean="0"/>
              <a:t>8/10/2018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55060-ABF1-431C-8CAD-3A6D36F9F6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536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4142B-4F62-4A6C-9B9E-F91A6231BD60}" type="datetimeFigureOut">
              <a:rPr lang="en-US" smtClean="0"/>
              <a:t>8/10/2018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55060-ABF1-431C-8CAD-3A6D36F9F6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2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4142B-4F62-4A6C-9B9E-F91A6231BD60}" type="datetimeFigureOut">
              <a:rPr lang="en-US" smtClean="0"/>
              <a:t>8/10/2018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55060-ABF1-431C-8CAD-3A6D36F9F6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569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4142B-4F62-4A6C-9B9E-F91A6231BD60}" type="datetimeFigureOut">
              <a:rPr lang="en-US" smtClean="0"/>
              <a:t>8/10/2018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55060-ABF1-431C-8CAD-3A6D36F9F6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9946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4142B-4F62-4A6C-9B9E-F91A6231BD60}" type="datetimeFigureOut">
              <a:rPr lang="en-US" smtClean="0"/>
              <a:t>8/10/2018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55060-ABF1-431C-8CAD-3A6D36F9F6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631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4142B-4F62-4A6C-9B9E-F91A6231BD60}" type="datetimeFigureOut">
              <a:rPr lang="en-US" smtClean="0"/>
              <a:t>8/10/2018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55060-ABF1-431C-8CAD-3A6D36F9F6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8633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4142B-4F62-4A6C-9B9E-F91A6231BD60}" type="datetimeFigureOut">
              <a:rPr lang="en-US" smtClean="0"/>
              <a:t>8/10/2018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55060-ABF1-431C-8CAD-3A6D36F9F6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941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D4142B-4F62-4A6C-9B9E-F91A6231BD60}" type="datetimeFigureOut">
              <a:rPr lang="en-US" smtClean="0"/>
              <a:t>8/10/2018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355060-ABF1-431C-8CAD-3A6D36F9F6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167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6804" y="1264732"/>
            <a:ext cx="5898391" cy="432853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811BDC5-59C6-4BDE-9034-5B47B8BA3E28}"/>
              </a:ext>
            </a:extLst>
          </p:cNvPr>
          <p:cNvSpPr txBox="1"/>
          <p:nvPr/>
        </p:nvSpPr>
        <p:spPr>
          <a:xfrm>
            <a:off x="9715500" y="469900"/>
            <a:ext cx="195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Fig. S9</a:t>
            </a:r>
          </a:p>
        </p:txBody>
      </p:sp>
    </p:spTree>
    <p:extLst>
      <p:ext uri="{BB962C8B-B14F-4D97-AF65-F5344CB8AC3E}">
        <p14:creationId xmlns:p14="http://schemas.microsoft.com/office/powerpoint/2010/main" val="5426028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Vas</dc:creator>
  <cp:lastModifiedBy>Thomas, Brian</cp:lastModifiedBy>
  <cp:revision>2</cp:revision>
  <dcterms:created xsi:type="dcterms:W3CDTF">2017-09-29T19:38:36Z</dcterms:created>
  <dcterms:modified xsi:type="dcterms:W3CDTF">2018-08-10T15:39:01Z</dcterms:modified>
</cp:coreProperties>
</file>