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94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78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2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715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714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878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08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46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992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10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6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1C9D5-14E5-4CA3-B482-A3C09404FAE1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B828E-E941-441A-9F24-35B6B10B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625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ESR status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134" y="1043126"/>
            <a:ext cx="5060271" cy="449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4" descr="PR stat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698" y="1043126"/>
            <a:ext cx="4580879" cy="449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971685" y="119394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</a:rPr>
              <a:t>Fig. </a:t>
            </a:r>
            <a:r>
              <a:rPr lang="en-US">
                <a:latin typeface="Arial" panose="020B0604020202020204" pitchFamily="34" charset="0"/>
                <a:ea typeface="Calibri" panose="020F0502020204030204" pitchFamily="34" charset="0"/>
              </a:rPr>
              <a:t>S1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357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Vas</dc:creator>
  <cp:lastModifiedBy>Thomas, Brian</cp:lastModifiedBy>
  <cp:revision>2</cp:revision>
  <dcterms:created xsi:type="dcterms:W3CDTF">2017-07-20T22:41:06Z</dcterms:created>
  <dcterms:modified xsi:type="dcterms:W3CDTF">2018-08-10T15:34:37Z</dcterms:modified>
</cp:coreProperties>
</file>