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9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7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7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9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1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" r="14001"/>
          <a:stretch/>
        </p:blipFill>
        <p:spPr bwMode="auto">
          <a:xfrm>
            <a:off x="1639098" y="1669803"/>
            <a:ext cx="4206715" cy="3363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r="13571"/>
          <a:stretch/>
        </p:blipFill>
        <p:spPr bwMode="auto">
          <a:xfrm>
            <a:off x="5853464" y="1696474"/>
            <a:ext cx="4187181" cy="3319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918419" y="17266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Fig. </a:t>
            </a:r>
            <a:r>
              <a:rPr lang="en-US">
                <a:latin typeface="Arial" panose="020B0604020202020204" pitchFamily="34" charset="0"/>
                <a:ea typeface="Calibri" panose="020F0502020204030204" pitchFamily="34" charset="0"/>
              </a:rPr>
              <a:t>S2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</dc:creator>
  <cp:lastModifiedBy>Thomas, Brian</cp:lastModifiedBy>
  <cp:revision>2</cp:revision>
  <dcterms:created xsi:type="dcterms:W3CDTF">2017-07-20T22:41:06Z</dcterms:created>
  <dcterms:modified xsi:type="dcterms:W3CDTF">2018-08-10T15:35:13Z</dcterms:modified>
</cp:coreProperties>
</file>