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9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78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2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1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714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87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08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4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92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1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62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:\PM\GenEnv\Kalpana\LI analysis\new_April\expressed median pam50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82" t="10259"/>
          <a:stretch/>
        </p:blipFill>
        <p:spPr bwMode="auto">
          <a:xfrm>
            <a:off x="3979862" y="1526540"/>
            <a:ext cx="4232275" cy="38049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918419" y="172660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</a:rPr>
              <a:t>Fig. </a:t>
            </a:r>
            <a:r>
              <a:rPr lang="en-US">
                <a:latin typeface="Arial" panose="020B0604020202020204" pitchFamily="34" charset="0"/>
                <a:ea typeface="Calibri" panose="020F0502020204030204" pitchFamily="34" charset="0"/>
              </a:rPr>
              <a:t>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430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</dc:creator>
  <cp:lastModifiedBy>Thomas, Brian</cp:lastModifiedBy>
  <cp:revision>3</cp:revision>
  <dcterms:created xsi:type="dcterms:W3CDTF">2017-07-20T22:41:06Z</dcterms:created>
  <dcterms:modified xsi:type="dcterms:W3CDTF">2018-08-10T15:35:40Z</dcterms:modified>
</cp:coreProperties>
</file>