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32" r:id="rId2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" userDrawn="1">
          <p15:clr>
            <a:srgbClr val="A4A3A4"/>
          </p15:clr>
        </p15:guide>
        <p15:guide id="2" pos="3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heng, Zhi-Ming (Thomas) (NIH/NCI) [E]" initials="ZZ(([" lastIdx="25" clrIdx="0"/>
  <p:cmAuthor id="1" name="袁菲" initials="袁菲" lastIdx="13" clrIdx="1">
    <p:extLst/>
  </p:cmAuthor>
  <p:cmAuthor id="2" name="袁 菲" initials="袁" lastIdx="15" clrIdx="2">
    <p:extLst/>
  </p:cmAuthor>
  <p:cmAuthor id="3" name="xp26 x" initials="xx" lastIdx="6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647" autoAdjust="0"/>
    <p:restoredTop sz="86486" autoAdjust="0"/>
  </p:normalViewPr>
  <p:slideViewPr>
    <p:cSldViewPr snapToGrid="0">
      <p:cViewPr varScale="1">
        <p:scale>
          <a:sx n="48" d="100"/>
          <a:sy n="48" d="100"/>
        </p:scale>
        <p:origin x="2682" y="60"/>
      </p:cViewPr>
      <p:guideLst>
        <p:guide orient="horz" pos="1020"/>
        <p:guide pos="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673C9-9B0D-43B3-B951-1801E97726B6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A8904-E1A2-4127-A262-D0608E6F23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52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0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6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5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6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9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0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3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1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1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4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6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6829" y="6448586"/>
            <a:ext cx="6392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000" b="1" dirty="0">
                <a:latin typeface="Arial" panose="020B0604020202020204" pitchFamily="34" charset="0"/>
                <a:cs typeface="宋体" panose="02010600030101010101" pitchFamily="2" charset="-122"/>
              </a:rPr>
              <a:t>Supplemental Figure S11. The intermolecular interactions of E287, E288, W292, K345 to the surrounding residues in the ORF57 globular domain. 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(A) The </a:t>
            </a:r>
            <a:r>
              <a:rPr lang="el-GR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α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-helix 4 (yellow) inserts into the core region of the globular domain (left two panels). The residues E287, E288, W292 in </a:t>
            </a:r>
            <a:r>
              <a:rPr lang="el-GR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α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-helix 4 mediate a large number of interactions (black dashed lines) with the surrounding residues (highlighted in </a:t>
            </a:r>
            <a:r>
              <a:rPr lang="en-US" altLang="zh-CN" sz="1000" dirty="0" err="1">
                <a:latin typeface="Arial" panose="020B0604020202020204" pitchFamily="34" charset="0"/>
                <a:cs typeface="宋体" panose="02010600030101010101" pitchFamily="2" charset="-122"/>
              </a:rPr>
              <a:t>cyans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), leading to structure stabilization (right panel). (B) The residue K345 protrudes out from the surface of ORF57-CTD and does not form any interaction with other residues.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5077" y="3823451"/>
            <a:ext cx="781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</a:t>
            </a:r>
            <a:endParaRPr lang="zh-CN" altLang="en-US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2" y="4008117"/>
            <a:ext cx="4819712" cy="239304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35077" y="316665"/>
            <a:ext cx="781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</a:t>
            </a:r>
            <a:endParaRPr lang="zh-CN" altLang="en-US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09" y="581144"/>
            <a:ext cx="4728730" cy="316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091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28797</TotalTime>
  <Words>113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 Unicode MS</vt:lpstr>
      <vt:lpstr>等线</vt:lpstr>
      <vt:lpstr>宋体</vt:lpstr>
      <vt:lpstr>Arial</vt:lpstr>
      <vt:lpstr>Calibri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Majerciak, Vladimir (NIH/NCI) [E]</dc:creator>
  <cp:lastModifiedBy>袁 菲</cp:lastModifiedBy>
  <cp:revision>1438</cp:revision>
  <cp:lastPrinted>2018-01-18T18:33:05Z</cp:lastPrinted>
  <dcterms:created xsi:type="dcterms:W3CDTF">2017-06-08T22:39:00Z</dcterms:created>
  <dcterms:modified xsi:type="dcterms:W3CDTF">2018-07-26T12:45:28Z</dcterms:modified>
</cp:coreProperties>
</file>