
<file path=[Content_Types].xml><?xml version="1.0" encoding="utf-8"?>
<Types xmlns="http://schemas.openxmlformats.org/package/2006/content-types">
  <Default Extension="png" ContentType="image/png"/>
  <Default Extension="mov" ContentType="vide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34F0D-D799-48F2-A2DA-F4F919A26FD7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A84FE-9EDE-4325-8550-E6ACB4A08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42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88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3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08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5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77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22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72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63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68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57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72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51787-EB79-4575-AAF5-4EF873D764B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1C1E1-C2A3-4D4A-B6D0-B6E8BD0D4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0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iR combo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214313"/>
            <a:ext cx="914400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47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Duke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Conrad Hodgkinson, Ph.D.</dc:creator>
  <cp:lastModifiedBy>Conrad Hodgkinson, Ph.D.</cp:lastModifiedBy>
  <cp:revision>28</cp:revision>
  <dcterms:created xsi:type="dcterms:W3CDTF">2016-06-14T18:03:45Z</dcterms:created>
  <dcterms:modified xsi:type="dcterms:W3CDTF">2017-11-30T22:23:47Z</dcterms:modified>
</cp:coreProperties>
</file>