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364" y="-10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slide" Target="slides/slide9.xml"/>
   <Relationship Id="rId11" Type="http://schemas.openxmlformats.org/officeDocument/2006/relationships/slide" Target="slides/slide10.xml"/>
   <Relationship Id="rId12" Type="http://schemas.openxmlformats.org/officeDocument/2006/relationships/slide" Target="slides/slide11.xml"/>
   <Relationship Id="rId13" Type="http://schemas.openxmlformats.org/officeDocument/2006/relationships/slide" Target="slides/slide12.xml"/>
   <Relationship Id="rId14" Type="http://schemas.openxmlformats.org/officeDocument/2006/relationships/slide" Target="slides/slide13.xml"/>
   <Relationship Id="rId15" Type="http://schemas.openxmlformats.org/officeDocument/2006/relationships/slide" Target="slides/slide14.xml"/>
   <Relationship Id="rId16" Type="http://schemas.openxmlformats.org/officeDocument/2006/relationships/slide" Target="slides/slide15.xml"/>
   <Relationship Id="rId17" Type="http://schemas.openxmlformats.org/officeDocument/2006/relationships/slide" Target="slides/slide16.xml"/>
   <Relationship Id="rId18" Type="http://schemas.openxmlformats.org/officeDocument/2006/relationships/slide" Target="slides/slide17.xml"/>
   <Relationship Id="rId19" Type="http://schemas.openxmlformats.org/officeDocument/2006/relationships/slide" Target="slides/slide18.xml"/>
   <Relationship Id="rId2" Type="http://schemas.openxmlformats.org/officeDocument/2006/relationships/slide" Target="slides/slide1.xml"/>
   <Relationship Id="rId20" Type="http://schemas.openxmlformats.org/officeDocument/2006/relationships/slide" Target="slides/slide19.xml"/>
   <Relationship Id="rId21" Type="http://schemas.openxmlformats.org/officeDocument/2006/relationships/slide" Target="slides/slide20.xml"/>
   <Relationship Id="rId22" Type="http://schemas.openxmlformats.org/officeDocument/2006/relationships/presProps" Target="presProps.xml"/>
   <Relationship Id="rId23" Type="http://schemas.openxmlformats.org/officeDocument/2006/relationships/viewProps" Target="viewProps.xml"/>
   <Relationship Id="rId24" Type="http://schemas.openxmlformats.org/officeDocument/2006/relationships/theme" Target="theme/theme1.xml"/>
   <Relationship Id="rId25" Type="http://schemas.openxmlformats.org/officeDocument/2006/relationships/tableStyles" Target="tableStyles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1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0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7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5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3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2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10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9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3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7121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D88A0-68C8-4592-8CEC-15660699421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AB77F-ADB2-45B4-A616-9B610138E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4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jpeg"/>
   <Relationship Id="rId3" Type="http://schemas.openxmlformats.org/officeDocument/2006/relationships/image" Target="../media/image2.jpe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3.jpeg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.jpe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5.jpeg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6.jpeg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7.jpeg"/>
   <Relationship Id="rId3" Type="http://schemas.openxmlformats.org/officeDocument/2006/relationships/image" Target="../media/image8.jpe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9.jpeg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0.jpeg"/>
</Relationships>
</file>

<file path=ppt/slides/_rels/slide9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1.jpeg"/>
</Relationships>
</file>

<file path=ppt/slides/_rels/slide10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2.jpeg"/>
</Relationships>
</file>

<file path=ppt/slides/_rels/slide1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3.jpeg"/>
</Relationships>
</file>

<file path=ppt/slides/_rels/slide1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4.jpeg"/>
</Relationships>
</file>

<file path=ppt/slides/_rels/slide1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5.jpeg"/>
</Relationships>
</file>

<file path=ppt/slides/_rels/slide1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6.jpeg"/>
</Relationships>
</file>

<file path=ppt/slides/_rels/slide1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7.jpeg"/>
</Relationships>
</file>

<file path=ppt/slides/_rels/slide1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8.jpeg"/>
</Relationships>
</file>

<file path=ppt/slides/_rels/slide1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9.jpeg"/>
</Relationships>
</file>

<file path=ppt/slides/_rels/slide1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0.jpeg"/>
</Relationships>
</file>

<file path=ppt/slides/_rels/slide19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1.jpeg"/>
</Relationships>
</file>

<file path=ppt/slides/_rels/slide20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6.jpe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jq1 mln\full blots\aurka 16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7" y="815767"/>
            <a:ext cx="3581400" cy="464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jq1 mln\full blots\aurka as 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33400"/>
            <a:ext cx="5067300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79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jq1 mln\full blots\myc 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7467601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838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jq1 mln\full blots\mycn 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74676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992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jq1 mln\full blots\cdk4 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4676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jq1 mln\full blots\cdk6 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4676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55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jq1 mln\full blots\1643 mcl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47006"/>
            <a:ext cx="3505201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jq1 mln\full blots\as sh mcl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90600"/>
            <a:ext cx="442912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186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jq1 mln\full blots\bcl2 x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36334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40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F:\jq1 mln\full blots\actin 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4676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058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F:\jq1 mln\full blots\actin2 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0" y="304800"/>
            <a:ext cx="8382000" cy="588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47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:\jq1 mln\blots2\sh bcl2 mc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80438" cy="641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140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:\jq1 mln\blots2\sh cdk4 cdk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1" y="155739"/>
            <a:ext cx="8358774" cy="624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214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F:\jq1 mln\blots2\sh myc myc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8153400" cy="609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018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F:\jq1 mln\blots2\sh paurka aur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426206" cy="629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262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F:\jq1 mln\blots2\sh act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686800" cy="649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8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F:\jq1 mln\blots2\sd aurkaWho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38200"/>
            <a:ext cx="6629401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21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F:\jq1 mln\blots2\sd paurkawho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33400"/>
            <a:ext cx="7391400" cy="552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402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F:\jq1 mln\blots2\sd cdk4 cdk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66921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673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F:\jq1 mln\blots2\sd bcl2 mc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66921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624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E:\WA5108-1 2018-06-29 20hr 56m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8095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197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F:\jq1 mln\blots2\sh act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686800" cy="649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100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