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4" r:id="rId2"/>
    <p:sldId id="265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80B"/>
    <a:srgbClr val="00FF00"/>
    <a:srgbClr val="240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398" autoAdjust="0"/>
  </p:normalViewPr>
  <p:slideViewPr>
    <p:cSldViewPr snapToGrid="0">
      <p:cViewPr>
        <p:scale>
          <a:sx n="80" d="100"/>
          <a:sy n="80" d="100"/>
        </p:scale>
        <p:origin x="1710" y="-276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Roos" userId="80ed2b38bc7399a1" providerId="LiveId" clId="{A4DC3DC4-C4A1-4B48-8763-44B37A3C196D}"/>
  </pc:docChgLst>
  <pc:docChgLst>
    <pc:chgData name="Andreas Roos" userId="80ed2b38bc7399a1" providerId="LiveId" clId="{C49F6218-68B3-473C-B20A-D22F8F1D53B7}"/>
    <pc:docChg chg="undo redo custSel addSld modSld">
      <pc:chgData name="Andreas Roos" userId="80ed2b38bc7399a1" providerId="LiveId" clId="{C49F6218-68B3-473C-B20A-D22F8F1D53B7}" dt="2018-06-03T21:08:45.209" v="2577" actId="20577"/>
      <pc:docMkLst>
        <pc:docMk/>
      </pc:docMkLst>
      <pc:sldChg chg="addSp delSp modSp modNotesTx">
        <pc:chgData name="Andreas Roos" userId="80ed2b38bc7399a1" providerId="LiveId" clId="{C49F6218-68B3-473C-B20A-D22F8F1D53B7}" dt="2018-06-03T21:08:45.209" v="2577" actId="20577"/>
        <pc:sldMkLst>
          <pc:docMk/>
          <pc:sldMk cId="4032495362" sldId="264"/>
        </pc:sldMkLst>
        <pc:spChg chg="add mod">
          <ac:chgData name="Andreas Roos" userId="80ed2b38bc7399a1" providerId="LiveId" clId="{C49F6218-68B3-473C-B20A-D22F8F1D53B7}" dt="2018-06-03T20:38:12.356" v="1813" actId="1076"/>
          <ac:spMkLst>
            <pc:docMk/>
            <pc:sldMk cId="4032495362" sldId="264"/>
            <ac:spMk id="2" creationId="{A2608744-9093-4BF8-AF1E-2D1A1590A9FE}"/>
          </ac:spMkLst>
        </pc:spChg>
        <pc:spChg chg="add mod">
          <ac:chgData name="Andreas Roos" userId="80ed2b38bc7399a1" providerId="LiveId" clId="{C49F6218-68B3-473C-B20A-D22F8F1D53B7}" dt="2018-06-03T20:37:44.490" v="1810" actId="1038"/>
          <ac:spMkLst>
            <pc:docMk/>
            <pc:sldMk cId="4032495362" sldId="264"/>
            <ac:spMk id="7" creationId="{3BBA3708-EC5C-4400-A409-0D0899F0A749}"/>
          </ac:spMkLst>
        </pc:spChg>
        <pc:spChg chg="add">
          <ac:chgData name="Andreas Roos" userId="80ed2b38bc7399a1" providerId="LiveId" clId="{C49F6218-68B3-473C-B20A-D22F8F1D53B7}" dt="2018-06-02T17:24:39.787" v="1" actId="20577"/>
          <ac:spMkLst>
            <pc:docMk/>
            <pc:sldMk cId="4032495362" sldId="264"/>
            <ac:spMk id="34" creationId="{C02842B1-62FC-47EA-A051-7D8AFAFC7058}"/>
          </ac:spMkLst>
        </pc:spChg>
        <pc:spChg chg="add mod">
          <ac:chgData name="Andreas Roos" userId="80ed2b38bc7399a1" providerId="LiveId" clId="{C49F6218-68B3-473C-B20A-D22F8F1D53B7}" dt="2018-06-02T17:25:19.690" v="105" actId="1035"/>
          <ac:spMkLst>
            <pc:docMk/>
            <pc:sldMk cId="4032495362" sldId="264"/>
            <ac:spMk id="35" creationId="{E209EC61-577C-43D0-A832-615B15300C4F}"/>
          </ac:spMkLst>
        </pc:spChg>
        <pc:spChg chg="add mod">
          <ac:chgData name="Andreas Roos" userId="80ed2b38bc7399a1" providerId="LiveId" clId="{C49F6218-68B3-473C-B20A-D22F8F1D53B7}" dt="2018-06-02T17:45:53.882" v="614" actId="1037"/>
          <ac:spMkLst>
            <pc:docMk/>
            <pc:sldMk cId="4032495362" sldId="264"/>
            <ac:spMk id="36" creationId="{1BF0BB77-79AB-4B9D-A2DF-FD9544966B7B}"/>
          </ac:spMkLst>
        </pc:spChg>
        <pc:spChg chg="add mod">
          <ac:chgData name="Andreas Roos" userId="80ed2b38bc7399a1" providerId="LiveId" clId="{C49F6218-68B3-473C-B20A-D22F8F1D53B7}" dt="2018-06-02T17:47:23.923" v="901" actId="1038"/>
          <ac:spMkLst>
            <pc:docMk/>
            <pc:sldMk cId="4032495362" sldId="264"/>
            <ac:spMk id="38" creationId="{A734BE3F-BCB7-4207-A57E-63BEF90A6B72}"/>
          </ac:spMkLst>
        </pc:spChg>
        <pc:spChg chg="add mod">
          <ac:chgData name="Andreas Roos" userId="80ed2b38bc7399a1" providerId="LiveId" clId="{C49F6218-68B3-473C-B20A-D22F8F1D53B7}" dt="2018-06-02T17:45:53.882" v="614" actId="1037"/>
          <ac:spMkLst>
            <pc:docMk/>
            <pc:sldMk cId="4032495362" sldId="264"/>
            <ac:spMk id="39" creationId="{0FC02D20-A18F-4E16-8FC8-A03E1933CA77}"/>
          </ac:spMkLst>
        </pc:spChg>
        <pc:spChg chg="add mod">
          <ac:chgData name="Andreas Roos" userId="80ed2b38bc7399a1" providerId="LiveId" clId="{C49F6218-68B3-473C-B20A-D22F8F1D53B7}" dt="2018-06-02T17:45:53.882" v="614" actId="1037"/>
          <ac:spMkLst>
            <pc:docMk/>
            <pc:sldMk cId="4032495362" sldId="264"/>
            <ac:spMk id="40" creationId="{7A6059B6-8BE0-4A4E-88FA-94843505F890}"/>
          </ac:spMkLst>
        </pc:spChg>
        <pc:spChg chg="add mod">
          <ac:chgData name="Andreas Roos" userId="80ed2b38bc7399a1" providerId="LiveId" clId="{C49F6218-68B3-473C-B20A-D22F8F1D53B7}" dt="2018-06-02T17:46:00.176" v="631" actId="1037"/>
          <ac:spMkLst>
            <pc:docMk/>
            <pc:sldMk cId="4032495362" sldId="264"/>
            <ac:spMk id="47" creationId="{5520075C-6214-4E6F-9343-3C40180A8D26}"/>
          </ac:spMkLst>
        </pc:spChg>
        <pc:spChg chg="add mod">
          <ac:chgData name="Andreas Roos" userId="80ed2b38bc7399a1" providerId="LiveId" clId="{C49F6218-68B3-473C-B20A-D22F8F1D53B7}" dt="2018-06-02T17:46:00.176" v="631" actId="1037"/>
          <ac:spMkLst>
            <pc:docMk/>
            <pc:sldMk cId="4032495362" sldId="264"/>
            <ac:spMk id="48" creationId="{5798F8F4-1D66-4534-8537-C91B74CD1879}"/>
          </ac:spMkLst>
        </pc:spChg>
        <pc:spChg chg="add mod">
          <ac:chgData name="Andreas Roos" userId="80ed2b38bc7399a1" providerId="LiveId" clId="{C49F6218-68B3-473C-B20A-D22F8F1D53B7}" dt="2018-06-02T17:46:00.176" v="631" actId="1037"/>
          <ac:spMkLst>
            <pc:docMk/>
            <pc:sldMk cId="4032495362" sldId="264"/>
            <ac:spMk id="49" creationId="{D0673E43-1675-4C39-B521-62826126D65F}"/>
          </ac:spMkLst>
        </pc:spChg>
        <pc:spChg chg="add mod">
          <ac:chgData name="Andreas Roos" userId="80ed2b38bc7399a1" providerId="LiveId" clId="{C49F6218-68B3-473C-B20A-D22F8F1D53B7}" dt="2018-06-02T17:48:30.575" v="916" actId="1038"/>
          <ac:spMkLst>
            <pc:docMk/>
            <pc:sldMk cId="4032495362" sldId="264"/>
            <ac:spMk id="51" creationId="{C285416D-3913-4206-B926-DACCF799A488}"/>
          </ac:spMkLst>
        </pc:spChg>
        <pc:spChg chg="add mod">
          <ac:chgData name="Andreas Roos" userId="80ed2b38bc7399a1" providerId="LiveId" clId="{C49F6218-68B3-473C-B20A-D22F8F1D53B7}" dt="2018-06-02T17:46:31.289" v="725" actId="20577"/>
          <ac:spMkLst>
            <pc:docMk/>
            <pc:sldMk cId="4032495362" sldId="264"/>
            <ac:spMk id="56" creationId="{DB398A75-96D9-4C10-A161-AF9908EC8C06}"/>
          </ac:spMkLst>
        </pc:spChg>
        <pc:spChg chg="add mod">
          <ac:chgData name="Andreas Roos" userId="80ed2b38bc7399a1" providerId="LiveId" clId="{C49F6218-68B3-473C-B20A-D22F8F1D53B7}" dt="2018-06-02T17:46:51.267" v="815" actId="1038"/>
          <ac:spMkLst>
            <pc:docMk/>
            <pc:sldMk cId="4032495362" sldId="264"/>
            <ac:spMk id="58" creationId="{DDE4FFAB-47FA-4280-9E0F-ED4F1B731060}"/>
          </ac:spMkLst>
        </pc:spChg>
        <pc:spChg chg="add mod">
          <ac:chgData name="Andreas Roos" userId="80ed2b38bc7399a1" providerId="LiveId" clId="{C49F6218-68B3-473C-B20A-D22F8F1D53B7}" dt="2018-06-02T17:46:51.267" v="815" actId="1038"/>
          <ac:spMkLst>
            <pc:docMk/>
            <pc:sldMk cId="4032495362" sldId="264"/>
            <ac:spMk id="59" creationId="{6F4AE65B-A861-44C5-AA02-D26F6D081944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62" creationId="{00000000-0000-0000-0000-000000000000}"/>
          </ac:spMkLst>
        </pc:spChg>
        <pc:spChg chg="add del mod">
          <ac:chgData name="Andreas Roos" userId="80ed2b38bc7399a1" providerId="LiveId" clId="{C49F6218-68B3-473C-B20A-D22F8F1D53B7}" dt="2018-06-02T17:49:35.727" v="944" actId="478"/>
          <ac:spMkLst>
            <pc:docMk/>
            <pc:sldMk cId="4032495362" sldId="264"/>
            <ac:spMk id="63" creationId="{42354A67-9979-405F-A9BF-77B08C52FAB5}"/>
          </ac:spMkLst>
        </pc:spChg>
        <pc:spChg chg="add mod">
          <ac:chgData name="Andreas Roos" userId="80ed2b38bc7399a1" providerId="LiveId" clId="{C49F6218-68B3-473C-B20A-D22F8F1D53B7}" dt="2018-06-02T17:49:41.613" v="999" actId="1038"/>
          <ac:spMkLst>
            <pc:docMk/>
            <pc:sldMk cId="4032495362" sldId="264"/>
            <ac:spMk id="64" creationId="{C16ED3FD-BAF8-473A-B3D7-9A83418CAF83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65" creationId="{00000000-0000-0000-0000-000000000000}"/>
          </ac:spMkLst>
        </pc:spChg>
        <pc:spChg chg="mod">
          <ac:chgData name="Andreas Roos" userId="80ed2b38bc7399a1" providerId="LiveId" clId="{C49F6218-68B3-473C-B20A-D22F8F1D53B7}" dt="2018-06-03T10:50:03.698" v="1657" actId="20577"/>
          <ac:spMkLst>
            <pc:docMk/>
            <pc:sldMk cId="4032495362" sldId="264"/>
            <ac:spMk id="66" creationId="{00000000-0000-0000-0000-000000000000}"/>
          </ac:spMkLst>
        </pc:spChg>
        <pc:spChg chg="add mod">
          <ac:chgData name="Andreas Roos" userId="80ed2b38bc7399a1" providerId="LiveId" clId="{C49F6218-68B3-473C-B20A-D22F8F1D53B7}" dt="2018-06-02T17:50:09.856" v="1037" actId="1076"/>
          <ac:spMkLst>
            <pc:docMk/>
            <pc:sldMk cId="4032495362" sldId="264"/>
            <ac:spMk id="67" creationId="{E1A6A9DE-1269-4CB0-9C59-9C05F7C89893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68" creationId="{00000000-0000-0000-0000-000000000000}"/>
          </ac:spMkLst>
        </pc:spChg>
        <pc:spChg chg="mod">
          <ac:chgData name="Andreas Roos" userId="80ed2b38bc7399a1" providerId="LiveId" clId="{C49F6218-68B3-473C-B20A-D22F8F1D53B7}" dt="2018-06-03T10:50:16.341" v="1665" actId="20577"/>
          <ac:spMkLst>
            <pc:docMk/>
            <pc:sldMk cId="4032495362" sldId="264"/>
            <ac:spMk id="69" creationId="{00000000-0000-0000-0000-000000000000}"/>
          </ac:spMkLst>
        </pc:spChg>
        <pc:spChg chg="mod">
          <ac:chgData name="Andreas Roos" userId="80ed2b38bc7399a1" providerId="LiveId" clId="{C49F6218-68B3-473C-B20A-D22F8F1D53B7}" dt="2018-06-03T10:50:24.722" v="1669" actId="20577"/>
          <ac:spMkLst>
            <pc:docMk/>
            <pc:sldMk cId="4032495362" sldId="264"/>
            <ac:spMk id="70" creationId="{00000000-0000-0000-0000-000000000000}"/>
          </ac:spMkLst>
        </pc:spChg>
        <pc:spChg chg="mod">
          <ac:chgData name="Andreas Roos" userId="80ed2b38bc7399a1" providerId="LiveId" clId="{C49F6218-68B3-473C-B20A-D22F8F1D53B7}" dt="2018-06-03T10:50:06.093" v="1659" actId="20577"/>
          <ac:spMkLst>
            <pc:docMk/>
            <pc:sldMk cId="4032495362" sldId="264"/>
            <ac:spMk id="71" creationId="{00000000-0000-0000-0000-000000000000}"/>
          </ac:spMkLst>
        </pc:spChg>
        <pc:spChg chg="add mod">
          <ac:chgData name="Andreas Roos" userId="80ed2b38bc7399a1" providerId="LiveId" clId="{C49F6218-68B3-473C-B20A-D22F8F1D53B7}" dt="2018-06-02T17:50:24.692" v="1131" actId="1037"/>
          <ac:spMkLst>
            <pc:docMk/>
            <pc:sldMk cId="4032495362" sldId="264"/>
            <ac:spMk id="72" creationId="{40E15F03-A27B-4F23-AF7C-60FEBECB8C43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73" creationId="{00000000-0000-0000-0000-000000000000}"/>
          </ac:spMkLst>
        </pc:spChg>
        <pc:spChg chg="add mod">
          <ac:chgData name="Andreas Roos" userId="80ed2b38bc7399a1" providerId="LiveId" clId="{C49F6218-68B3-473C-B20A-D22F8F1D53B7}" dt="2018-06-02T17:50:42.375" v="1320" actId="1038"/>
          <ac:spMkLst>
            <pc:docMk/>
            <pc:sldMk cId="4032495362" sldId="264"/>
            <ac:spMk id="75" creationId="{FACAE41C-CEBF-427B-9376-720626A71514}"/>
          </ac:spMkLst>
        </pc:spChg>
        <pc:spChg chg="add mod">
          <ac:chgData name="Andreas Roos" userId="80ed2b38bc7399a1" providerId="LiveId" clId="{C49F6218-68B3-473C-B20A-D22F8F1D53B7}" dt="2018-06-02T17:51:15.134" v="1429" actId="20577"/>
          <ac:spMkLst>
            <pc:docMk/>
            <pc:sldMk cId="4032495362" sldId="264"/>
            <ac:spMk id="76" creationId="{ED6FC66C-09E6-477F-A071-BF8EE3D18AC1}"/>
          </ac:spMkLst>
        </pc:spChg>
        <pc:spChg chg="mod">
          <ac:chgData name="Andreas Roos" userId="80ed2b38bc7399a1" providerId="LiveId" clId="{C49F6218-68B3-473C-B20A-D22F8F1D53B7}" dt="2018-06-03T10:50:08.204" v="1661" actId="20577"/>
          <ac:spMkLst>
            <pc:docMk/>
            <pc:sldMk cId="4032495362" sldId="264"/>
            <ac:spMk id="79" creationId="{00000000-0000-0000-0000-000000000000}"/>
          </ac:spMkLst>
        </pc:spChg>
        <pc:spChg chg="mod">
          <ac:chgData name="Andreas Roos" userId="80ed2b38bc7399a1" providerId="LiveId" clId="{C49F6218-68B3-473C-B20A-D22F8F1D53B7}" dt="2018-06-03T10:50:21.056" v="1667" actId="20577"/>
          <ac:spMkLst>
            <pc:docMk/>
            <pc:sldMk cId="4032495362" sldId="264"/>
            <ac:spMk id="80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82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84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86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88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90" creationId="{00000000-0000-0000-0000-000000000000}"/>
          </ac:spMkLst>
        </pc:spChg>
        <pc:spChg chg="mod">
          <ac:chgData name="Andreas Roos" userId="80ed2b38bc7399a1" providerId="LiveId" clId="{C49F6218-68B3-473C-B20A-D22F8F1D53B7}" dt="2018-06-02T17:24:58.042" v="50" actId="1035"/>
          <ac:spMkLst>
            <pc:docMk/>
            <pc:sldMk cId="4032495362" sldId="264"/>
            <ac:spMk id="92" creationId="{00000000-0000-0000-0000-000000000000}"/>
          </ac:spMkLst>
        </pc:spChg>
        <pc:spChg chg="add mod">
          <ac:chgData name="Andreas Roos" userId="80ed2b38bc7399a1" providerId="LiveId" clId="{C49F6218-68B3-473C-B20A-D22F8F1D53B7}" dt="2018-06-03T20:37:50.827" v="1811" actId="14100"/>
          <ac:spMkLst>
            <pc:docMk/>
            <pc:sldMk cId="4032495362" sldId="264"/>
            <ac:spMk id="94" creationId="{E5B48702-89A4-4717-8BA5-FF5EC619BC33}"/>
          </ac:spMkLst>
        </pc:spChg>
        <pc:spChg chg="add mod">
          <ac:chgData name="Andreas Roos" userId="80ed2b38bc7399a1" providerId="LiveId" clId="{C49F6218-68B3-473C-B20A-D22F8F1D53B7}" dt="2018-06-03T21:04:58.065" v="2155" actId="1076"/>
          <ac:spMkLst>
            <pc:docMk/>
            <pc:sldMk cId="4032495362" sldId="264"/>
            <ac:spMk id="95" creationId="{9396516C-589F-41DE-9266-0853245ED438}"/>
          </ac:spMkLst>
        </pc:spChg>
        <pc:spChg chg="mod">
          <ac:chgData name="Andreas Roos" userId="80ed2b38bc7399a1" providerId="LiveId" clId="{C49F6218-68B3-473C-B20A-D22F8F1D53B7}" dt="2018-06-03T20:58:35.673" v="2124" actId="1038"/>
          <ac:spMkLst>
            <pc:docMk/>
            <pc:sldMk cId="4032495362" sldId="264"/>
            <ac:spMk id="98" creationId="{B7316617-DC53-4375-820C-87E77BD014B8}"/>
          </ac:spMkLst>
        </pc:spChg>
        <pc:spChg chg="mod">
          <ac:chgData name="Andreas Roos" userId="80ed2b38bc7399a1" providerId="LiveId" clId="{C49F6218-68B3-473C-B20A-D22F8F1D53B7}" dt="2018-06-03T21:02:34.571" v="2149" actId="1038"/>
          <ac:spMkLst>
            <pc:docMk/>
            <pc:sldMk cId="4032495362" sldId="264"/>
            <ac:spMk id="109" creationId="{DF695F5D-F582-478A-8151-11B05242E6A8}"/>
          </ac:spMkLst>
        </pc:spChg>
        <pc:spChg chg="mod">
          <ac:chgData name="Andreas Roos" userId="80ed2b38bc7399a1" providerId="LiveId" clId="{C49F6218-68B3-473C-B20A-D22F8F1D53B7}" dt="2018-06-03T21:05:42.459" v="2173" actId="1038"/>
          <ac:spMkLst>
            <pc:docMk/>
            <pc:sldMk cId="4032495362" sldId="264"/>
            <ac:spMk id="118" creationId="{980F6F0F-96EF-4969-9A7A-33AA9573D05A}"/>
          </ac:spMkLst>
        </pc:spChg>
        <pc:spChg chg="mod">
          <ac:chgData name="Andreas Roos" userId="80ed2b38bc7399a1" providerId="LiveId" clId="{C49F6218-68B3-473C-B20A-D22F8F1D53B7}" dt="2018-06-03T21:06:11.274" v="2181" actId="255"/>
          <ac:spMkLst>
            <pc:docMk/>
            <pc:sldMk cId="4032495362" sldId="264"/>
            <ac:spMk id="121" creationId="{C8D879AB-342B-4BBF-B415-5AE9CACA4583}"/>
          </ac:spMkLst>
        </pc:spChg>
        <pc:spChg chg="add del mod topLvl">
          <ac:chgData name="Andreas Roos" userId="80ed2b38bc7399a1" providerId="LiveId" clId="{C49F6218-68B3-473C-B20A-D22F8F1D53B7}" dt="2018-06-03T21:08:42.392" v="2576" actId="478"/>
          <ac:spMkLst>
            <pc:docMk/>
            <pc:sldMk cId="4032495362" sldId="264"/>
            <ac:spMk id="127" creationId="{29D87D0F-8E9D-474A-B026-420AE2D0C5D8}"/>
          </ac:spMkLst>
        </pc:spChg>
        <pc:spChg chg="add mod">
          <ac:chgData name="Andreas Roos" userId="80ed2b38bc7399a1" providerId="LiveId" clId="{C49F6218-68B3-473C-B20A-D22F8F1D53B7}" dt="2018-06-03T21:08:45.209" v="2577" actId="20577"/>
          <ac:spMkLst>
            <pc:docMk/>
            <pc:sldMk cId="4032495362" sldId="264"/>
            <ac:spMk id="128" creationId="{444015A3-79B8-4E94-8FEC-4388C6370759}"/>
          </ac:spMkLst>
        </pc:spChg>
        <pc:grpChg chg="add mod">
          <ac:chgData name="Andreas Roos" userId="80ed2b38bc7399a1" providerId="LiveId" clId="{C49F6218-68B3-473C-B20A-D22F8F1D53B7}" dt="2018-06-03T20:37:44.490" v="1810" actId="1038"/>
          <ac:grpSpMkLst>
            <pc:docMk/>
            <pc:sldMk cId="4032495362" sldId="264"/>
            <ac:grpSpMk id="4" creationId="{E88CB31E-1915-441D-B5F3-7C37BF94EE35}"/>
          </ac:grpSpMkLst>
        </pc:grpChg>
        <pc:grpChg chg="add mod">
          <ac:chgData name="Andreas Roos" userId="80ed2b38bc7399a1" providerId="LiveId" clId="{C49F6218-68B3-473C-B20A-D22F8F1D53B7}" dt="2018-06-03T21:03:16.599" v="2150" actId="1076"/>
          <ac:grpSpMkLst>
            <pc:docMk/>
            <pc:sldMk cId="4032495362" sldId="264"/>
            <ac:grpSpMk id="96" creationId="{E71D85A8-49D2-45E6-AE5B-589FC40C6A5C}"/>
          </ac:grpSpMkLst>
        </pc:grpChg>
        <pc:grpChg chg="add mod">
          <ac:chgData name="Andreas Roos" userId="80ed2b38bc7399a1" providerId="LiveId" clId="{C49F6218-68B3-473C-B20A-D22F8F1D53B7}" dt="2018-06-03T21:01:46.835" v="2133" actId="1076"/>
          <ac:grpSpMkLst>
            <pc:docMk/>
            <pc:sldMk cId="4032495362" sldId="264"/>
            <ac:grpSpMk id="99" creationId="{E3CA4A04-6C86-4A95-9858-3C3DCC6492F6}"/>
          </ac:grpSpMkLst>
        </pc:grpChg>
        <pc:grpChg chg="add mod">
          <ac:chgData name="Andreas Roos" userId="80ed2b38bc7399a1" providerId="LiveId" clId="{C49F6218-68B3-473C-B20A-D22F8F1D53B7}" dt="2018-06-03T21:01:33.613" v="2132" actId="1076"/>
          <ac:grpSpMkLst>
            <pc:docMk/>
            <pc:sldMk cId="4032495362" sldId="264"/>
            <ac:grpSpMk id="102" creationId="{864C4C10-D743-4EF6-BCD1-1265487F301F}"/>
          </ac:grpSpMkLst>
        </pc:grpChg>
        <pc:grpChg chg="add mod">
          <ac:chgData name="Andreas Roos" userId="80ed2b38bc7399a1" providerId="LiveId" clId="{C49F6218-68B3-473C-B20A-D22F8F1D53B7}" dt="2018-06-03T21:02:03.465" v="2135" actId="1076"/>
          <ac:grpSpMkLst>
            <pc:docMk/>
            <pc:sldMk cId="4032495362" sldId="264"/>
            <ac:grpSpMk id="105" creationId="{A3C9F4CD-2E78-4A5A-8616-54F522D5E71B}"/>
          </ac:grpSpMkLst>
        </pc:grpChg>
        <pc:grpChg chg="add mod">
          <ac:chgData name="Andreas Roos" userId="80ed2b38bc7399a1" providerId="LiveId" clId="{C49F6218-68B3-473C-B20A-D22F8F1D53B7}" dt="2018-06-03T21:03:23.391" v="2152" actId="1076"/>
          <ac:grpSpMkLst>
            <pc:docMk/>
            <pc:sldMk cId="4032495362" sldId="264"/>
            <ac:grpSpMk id="110" creationId="{766B6E0C-7B89-4527-B0DC-6DB4272D7A47}"/>
          </ac:grpSpMkLst>
        </pc:grpChg>
        <pc:grpChg chg="add mod">
          <ac:chgData name="Andreas Roos" userId="80ed2b38bc7399a1" providerId="LiveId" clId="{C49F6218-68B3-473C-B20A-D22F8F1D53B7}" dt="2018-06-03T21:03:31.320" v="2154" actId="1076"/>
          <ac:grpSpMkLst>
            <pc:docMk/>
            <pc:sldMk cId="4032495362" sldId="264"/>
            <ac:grpSpMk id="113" creationId="{AEFFC845-476E-47E5-BA15-2BAC0299D92C}"/>
          </ac:grpSpMkLst>
        </pc:grpChg>
        <pc:grpChg chg="add mod">
          <ac:chgData name="Andreas Roos" userId="80ed2b38bc7399a1" providerId="LiveId" clId="{C49F6218-68B3-473C-B20A-D22F8F1D53B7}" dt="2018-06-03T21:05:32.942" v="2158" actId="14100"/>
          <ac:grpSpMkLst>
            <pc:docMk/>
            <pc:sldMk cId="4032495362" sldId="264"/>
            <ac:grpSpMk id="116" creationId="{04D1AA4B-3FC5-4D78-A8FF-38DF7C1B5D8B}"/>
          </ac:grpSpMkLst>
        </pc:grpChg>
        <pc:grpChg chg="add mod">
          <ac:chgData name="Andreas Roos" userId="80ed2b38bc7399a1" providerId="LiveId" clId="{C49F6218-68B3-473C-B20A-D22F8F1D53B7}" dt="2018-06-03T21:06:00.918" v="2176" actId="1036"/>
          <ac:grpSpMkLst>
            <pc:docMk/>
            <pc:sldMk cId="4032495362" sldId="264"/>
            <ac:grpSpMk id="119" creationId="{D9F49CF2-9876-4BFB-9F09-87D67FEAEBC3}"/>
          </ac:grpSpMkLst>
        </pc:grpChg>
        <pc:grpChg chg="add mod">
          <ac:chgData name="Andreas Roos" userId="80ed2b38bc7399a1" providerId="LiveId" clId="{C49F6218-68B3-473C-B20A-D22F8F1D53B7}" dt="2018-06-03T21:07:06.705" v="2344" actId="14100"/>
          <ac:grpSpMkLst>
            <pc:docMk/>
            <pc:sldMk cId="4032495362" sldId="264"/>
            <ac:grpSpMk id="122" creationId="{77A6FE5D-EB34-4F9F-B558-C9452042F14F}"/>
          </ac:grpSpMkLst>
        </pc:grpChg>
        <pc:grpChg chg="add del mod">
          <ac:chgData name="Andreas Roos" userId="80ed2b38bc7399a1" providerId="LiveId" clId="{C49F6218-68B3-473C-B20A-D22F8F1D53B7}" dt="2018-06-03T21:08:42.392" v="2576" actId="478"/>
          <ac:grpSpMkLst>
            <pc:docMk/>
            <pc:sldMk cId="4032495362" sldId="264"/>
            <ac:grpSpMk id="125" creationId="{493C6585-4719-44E1-813D-015E435179F2}"/>
          </ac:grpSpMkLst>
        </pc:grpChg>
        <pc:graphicFrameChg chg="add mod">
          <ac:chgData name="Andreas Roos" userId="80ed2b38bc7399a1" providerId="LiveId" clId="{C49F6218-68B3-473C-B20A-D22F8F1D53B7}" dt="2018-06-03T21:01:07.975" v="2131" actId="14100"/>
          <ac:graphicFrameMkLst>
            <pc:docMk/>
            <pc:sldMk cId="4032495362" sldId="264"/>
            <ac:graphicFrameMk id="63" creationId="{F4459A04-5AE6-43CE-8BB2-7F3CD931AC8F}"/>
          </ac:graphicFrameMkLst>
        </pc:graphicFrameChg>
        <pc:graphicFrameChg chg="add mod">
          <ac:chgData name="Andreas Roos" userId="80ed2b38bc7399a1" providerId="LiveId" clId="{C49F6218-68B3-473C-B20A-D22F8F1D53B7}" dt="2018-06-03T20:37:44.490" v="1810" actId="1038"/>
          <ac:graphicFrameMkLst>
            <pc:docMk/>
            <pc:sldMk cId="4032495362" sldId="264"/>
            <ac:graphicFrameMk id="77" creationId="{0B50971F-2E2A-4514-9592-9C548936D4C2}"/>
          </ac:graphicFrameMkLst>
        </pc:graphicFrameChg>
        <pc:graphicFrameChg chg="add mod">
          <ac:chgData name="Andreas Roos" userId="80ed2b38bc7399a1" providerId="LiveId" clId="{C49F6218-68B3-473C-B20A-D22F8F1D53B7}" dt="2018-06-03T20:37:44.490" v="1810" actId="1038"/>
          <ac:graphicFrameMkLst>
            <pc:docMk/>
            <pc:sldMk cId="4032495362" sldId="264"/>
            <ac:graphicFrameMk id="78" creationId="{C52E78F6-DC98-4660-8B3A-01954A9DCF8B}"/>
          </ac:graphicFrameMkLst>
        </pc:graphicFrameChg>
        <pc:graphicFrameChg chg="add mod">
          <ac:chgData name="Andreas Roos" userId="80ed2b38bc7399a1" providerId="LiveId" clId="{C49F6218-68B3-473C-B20A-D22F8F1D53B7}" dt="2018-06-03T20:35:01.645" v="1732" actId="14100"/>
          <ac:graphicFrameMkLst>
            <pc:docMk/>
            <pc:sldMk cId="4032495362" sldId="264"/>
            <ac:graphicFrameMk id="93" creationId="{B5BD3519-612A-4357-A485-07477B8603EE}"/>
          </ac:graphicFrameMkLst>
        </pc:graphicFrameChg>
        <pc:picChg chg="add mod modCrop">
          <ac:chgData name="Andreas Roos" userId="80ed2b38bc7399a1" providerId="LiveId" clId="{C49F6218-68B3-473C-B20A-D22F8F1D53B7}" dt="2018-06-02T17:45:53.882" v="614" actId="1037"/>
          <ac:picMkLst>
            <pc:docMk/>
            <pc:sldMk cId="4032495362" sldId="264"/>
            <ac:picMk id="3" creationId="{8F080015-B891-41FB-AD81-FCD6DD8B38A5}"/>
          </ac:picMkLst>
        </pc:picChg>
        <pc:picChg chg="add mod modCrop">
          <ac:chgData name="Andreas Roos" userId="80ed2b38bc7399a1" providerId="LiveId" clId="{C49F6218-68B3-473C-B20A-D22F8F1D53B7}" dt="2018-06-02T17:46:00.176" v="631" actId="1037"/>
          <ac:picMkLst>
            <pc:docMk/>
            <pc:sldMk cId="4032495362" sldId="264"/>
            <ac:picMk id="5" creationId="{0EA9AC6E-9339-4048-B597-7FA90B9BA5A2}"/>
          </ac:picMkLst>
        </pc:picChg>
        <pc:picChg chg="add mod modCrop">
          <ac:chgData name="Andreas Roos" userId="80ed2b38bc7399a1" providerId="LiveId" clId="{C49F6218-68B3-473C-B20A-D22F8F1D53B7}" dt="2018-06-02T17:46:05.579" v="633" actId="1038"/>
          <ac:picMkLst>
            <pc:docMk/>
            <pc:sldMk cId="4032495362" sldId="264"/>
            <ac:picMk id="12" creationId="{99E3E5D8-DD8F-4675-900B-950E05F32891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54" creationId="{00000000-0000-0000-0000-000000000000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55" creationId="{00000000-0000-0000-0000-000000000000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57" creationId="{00000000-0000-0000-0000-000000000000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61" creationId="{00000000-0000-0000-0000-000000000000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74" creationId="{00000000-0000-0000-0000-000000000000}"/>
          </ac:picMkLst>
        </pc:picChg>
        <pc:picChg chg="mod">
          <ac:chgData name="Andreas Roos" userId="80ed2b38bc7399a1" providerId="LiveId" clId="{C49F6218-68B3-473C-B20A-D22F8F1D53B7}" dt="2018-06-02T17:24:58.042" v="50" actId="1035"/>
          <ac:picMkLst>
            <pc:docMk/>
            <pc:sldMk cId="4032495362" sldId="264"/>
            <ac:picMk id="107" creationId="{10A9D39B-E597-4C8E-965F-E44C35E0BDDC}"/>
          </ac:picMkLst>
        </pc:pic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6" creationId="{F4B6F23C-830C-42A7-9D07-458CF7702C5E}"/>
          </ac:cxnSpMkLst>
        </pc:cxnChg>
        <pc:cxnChg chg="add del mod">
          <ac:chgData name="Andreas Roos" userId="80ed2b38bc7399a1" providerId="LiveId" clId="{C49F6218-68B3-473C-B20A-D22F8F1D53B7}" dt="2018-06-02T17:46:11.267" v="634" actId="478"/>
          <ac:cxnSpMkLst>
            <pc:docMk/>
            <pc:sldMk cId="4032495362" sldId="264"/>
            <ac:cxnSpMk id="8" creationId="{75FA7750-E523-4FFA-ADE4-01DC4E5DDE02}"/>
          </ac:cxnSpMkLst>
        </pc:cxnChg>
        <pc:cxnChg chg="add mod">
          <ac:chgData name="Andreas Roos" userId="80ed2b38bc7399a1" providerId="LiveId" clId="{C49F6218-68B3-473C-B20A-D22F8F1D53B7}" dt="2018-06-02T17:46:00.176" v="631" actId="1037"/>
          <ac:cxnSpMkLst>
            <pc:docMk/>
            <pc:sldMk cId="4032495362" sldId="264"/>
            <ac:cxnSpMk id="10" creationId="{B318A658-752B-445F-AC83-6776A6651172}"/>
          </ac:cxnSpMkLst>
        </pc:cxnChg>
        <pc:cxnChg chg="add mod">
          <ac:chgData name="Andreas Roos" userId="80ed2b38bc7399a1" providerId="LiveId" clId="{C49F6218-68B3-473C-B20A-D22F8F1D53B7}" dt="2018-06-03T20:53:37.098" v="2103" actId="1582"/>
          <ac:cxnSpMkLst>
            <pc:docMk/>
            <pc:sldMk cId="4032495362" sldId="264"/>
            <ac:cxnSpMk id="37" creationId="{9E3E313E-2B36-4667-BA50-9E8588787578}"/>
          </ac:cxnSpMkLst>
        </pc:cxnChg>
        <pc:cxnChg chg="add mod">
          <ac:chgData name="Andreas Roos" userId="80ed2b38bc7399a1" providerId="LiveId" clId="{C49F6218-68B3-473C-B20A-D22F8F1D53B7}" dt="2018-06-03T20:53:25.481" v="2102" actId="1582"/>
          <ac:cxnSpMkLst>
            <pc:docMk/>
            <pc:sldMk cId="4032495362" sldId="264"/>
            <ac:cxnSpMk id="50" creationId="{305B9CCC-4AAA-4292-B85E-209970C4A292}"/>
          </ac:cxnSpMkLst>
        </pc:cxnChg>
        <pc:cxnChg chg="add mod">
          <ac:chgData name="Andreas Roos" userId="80ed2b38bc7399a1" providerId="LiveId" clId="{C49F6218-68B3-473C-B20A-D22F8F1D53B7}" dt="2018-06-03T20:53:15.409" v="2101" actId="1582"/>
          <ac:cxnSpMkLst>
            <pc:docMk/>
            <pc:sldMk cId="4032495362" sldId="264"/>
            <ac:cxnSpMk id="60" creationId="{922517FC-0EF4-491F-A2B4-5E34B6B544AC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81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83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85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87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89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91" creationId="{00000000-0000-0000-0000-000000000000}"/>
          </ac:cxnSpMkLst>
        </pc:cxnChg>
        <pc:cxnChg chg="mod">
          <ac:chgData name="Andreas Roos" userId="80ed2b38bc7399a1" providerId="LiveId" clId="{C49F6218-68B3-473C-B20A-D22F8F1D53B7}" dt="2018-06-02T17:24:58.042" v="50" actId="1035"/>
          <ac:cxnSpMkLst>
            <pc:docMk/>
            <pc:sldMk cId="4032495362" sldId="264"/>
            <ac:cxnSpMk id="108" creationId="{81D91EAC-3376-42E4-ADF1-CC76774F5259}"/>
          </ac:cxnSpMkLst>
        </pc:cxnChg>
        <pc:cxnChg chg="mod topLvl">
          <ac:chgData name="Andreas Roos" userId="80ed2b38bc7399a1" providerId="LiveId" clId="{C49F6218-68B3-473C-B20A-D22F8F1D53B7}" dt="2018-06-03T21:08:42.392" v="2576" actId="478"/>
          <ac:cxnSpMkLst>
            <pc:docMk/>
            <pc:sldMk cId="4032495362" sldId="264"/>
            <ac:cxnSpMk id="126" creationId="{360FF298-0C67-4F92-871A-51BAAFB87A5E}"/>
          </ac:cxnSpMkLst>
        </pc:cxnChg>
      </pc:sldChg>
      <pc:sldChg chg="addSp delSp modSp add">
        <pc:chgData name="Andreas Roos" userId="80ed2b38bc7399a1" providerId="LiveId" clId="{C49F6218-68B3-473C-B20A-D22F8F1D53B7}" dt="2018-06-03T20:50:27.354" v="2042" actId="1076"/>
        <pc:sldMkLst>
          <pc:docMk/>
          <pc:sldMk cId="4072917109" sldId="265"/>
        </pc:sldMkLst>
        <pc:spChg chg="add mod">
          <ac:chgData name="Andreas Roos" userId="80ed2b38bc7399a1" providerId="LiveId" clId="{C49F6218-68B3-473C-B20A-D22F8F1D53B7}" dt="2018-06-03T20:47:34.961" v="1997" actId="1037"/>
          <ac:spMkLst>
            <pc:docMk/>
            <pc:sldMk cId="4072917109" sldId="265"/>
            <ac:spMk id="4" creationId="{804A90B2-4590-4DEC-88CA-5CEAF5F5253D}"/>
          </ac:spMkLst>
        </pc:spChg>
        <pc:spChg chg="add mod">
          <ac:chgData name="Andreas Roos" userId="80ed2b38bc7399a1" providerId="LiveId" clId="{C49F6218-68B3-473C-B20A-D22F8F1D53B7}" dt="2018-06-03T20:43:30.887" v="1924" actId="164"/>
          <ac:spMkLst>
            <pc:docMk/>
            <pc:sldMk cId="4072917109" sldId="265"/>
            <ac:spMk id="6" creationId="{5610F0F4-A735-47B3-965C-D9EC4DBDFF22}"/>
          </ac:spMkLst>
        </pc:spChg>
        <pc:spChg chg="add del mod">
          <ac:chgData name="Andreas Roos" userId="80ed2b38bc7399a1" providerId="LiveId" clId="{C49F6218-68B3-473C-B20A-D22F8F1D53B7}" dt="2018-06-03T20:48:45.900" v="2024" actId="478"/>
          <ac:spMkLst>
            <pc:docMk/>
            <pc:sldMk cId="4072917109" sldId="265"/>
            <ac:spMk id="8" creationId="{D67BFA5A-37F3-4852-AE19-62693413EF5D}"/>
          </ac:spMkLst>
        </pc:spChg>
        <pc:spChg chg="add del mod">
          <ac:chgData name="Andreas Roos" userId="80ed2b38bc7399a1" providerId="LiveId" clId="{C49F6218-68B3-473C-B20A-D22F8F1D53B7}" dt="2018-06-03T20:48:46.813" v="2027" actId="478"/>
          <ac:spMkLst>
            <pc:docMk/>
            <pc:sldMk cId="4072917109" sldId="265"/>
            <ac:spMk id="10" creationId="{C164B56D-F6A2-449F-89DA-B6B7E79D4239}"/>
          </ac:spMkLst>
        </pc:spChg>
        <pc:spChg chg="add del mod">
          <ac:chgData name="Andreas Roos" userId="80ed2b38bc7399a1" providerId="LiveId" clId="{C49F6218-68B3-473C-B20A-D22F8F1D53B7}" dt="2018-06-03T20:49:35.138" v="2034" actId="478"/>
          <ac:spMkLst>
            <pc:docMk/>
            <pc:sldMk cId="4072917109" sldId="265"/>
            <ac:spMk id="12" creationId="{88946634-9361-42C5-8E11-584FDCF04D4F}"/>
          </ac:spMkLst>
        </pc:spChg>
        <pc:spChg chg="add del mod">
          <ac:chgData name="Andreas Roos" userId="80ed2b38bc7399a1" providerId="LiveId" clId="{C49F6218-68B3-473C-B20A-D22F8F1D53B7}" dt="2018-06-03T20:50:05.449" v="2038" actId="478"/>
          <ac:spMkLst>
            <pc:docMk/>
            <pc:sldMk cId="4072917109" sldId="265"/>
            <ac:spMk id="14" creationId="{B3C3C48A-DA63-40AF-8BE0-A3C37A7B990B}"/>
          </ac:spMkLst>
        </pc:spChg>
        <pc:spChg chg="add mod">
          <ac:chgData name="Andreas Roos" userId="80ed2b38bc7399a1" providerId="LiveId" clId="{C49F6218-68B3-473C-B20A-D22F8F1D53B7}" dt="2018-06-03T20:43:24.425" v="1923" actId="164"/>
          <ac:spMkLst>
            <pc:docMk/>
            <pc:sldMk cId="4072917109" sldId="265"/>
            <ac:spMk id="16" creationId="{BE463237-4D4E-4752-A724-992B24599623}"/>
          </ac:spMkLst>
        </pc:spChg>
        <pc:spChg chg="add del mod">
          <ac:chgData name="Andreas Roos" userId="80ed2b38bc7399a1" providerId="LiveId" clId="{C49F6218-68B3-473C-B20A-D22F8F1D53B7}" dt="2018-06-03T20:41:53.825" v="1899" actId="478"/>
          <ac:spMkLst>
            <pc:docMk/>
            <pc:sldMk cId="4072917109" sldId="265"/>
            <ac:spMk id="17" creationId="{ADED9A44-43F8-42AB-9441-C826EEE05E98}"/>
          </ac:spMkLst>
        </pc:spChg>
        <pc:spChg chg="add mod">
          <ac:chgData name="Andreas Roos" userId="80ed2b38bc7399a1" providerId="LiveId" clId="{C49F6218-68B3-473C-B20A-D22F8F1D53B7}" dt="2018-06-03T20:42:14.790" v="1904" actId="14100"/>
          <ac:spMkLst>
            <pc:docMk/>
            <pc:sldMk cId="4072917109" sldId="265"/>
            <ac:spMk id="39" creationId="{636973A3-B9E0-446F-8529-98010EE48180}"/>
          </ac:spMkLst>
        </pc:spChg>
        <pc:grpChg chg="add mod">
          <ac:chgData name="Andreas Roos" userId="80ed2b38bc7399a1" providerId="LiveId" clId="{C49F6218-68B3-473C-B20A-D22F8F1D53B7}" dt="2018-06-03T20:50:27.354" v="2042" actId="1076"/>
          <ac:grpSpMkLst>
            <pc:docMk/>
            <pc:sldMk cId="4072917109" sldId="265"/>
            <ac:grpSpMk id="40" creationId="{275756FA-6436-4794-92D7-4E3E805D9D4F}"/>
          </ac:grpSpMkLst>
        </pc:grpChg>
        <pc:grpChg chg="add mod">
          <ac:chgData name="Andreas Roos" userId="80ed2b38bc7399a1" providerId="LiveId" clId="{C49F6218-68B3-473C-B20A-D22F8F1D53B7}" dt="2018-06-03T20:44:16.846" v="1941" actId="1037"/>
          <ac:grpSpMkLst>
            <pc:docMk/>
            <pc:sldMk cId="4072917109" sldId="265"/>
            <ac:grpSpMk id="41" creationId="{16B2152E-65D9-4B31-8969-2C62C667BA93}"/>
          </ac:grpSpMkLst>
        </pc:grpChg>
        <pc:grpChg chg="add mod">
          <ac:chgData name="Andreas Roos" userId="80ed2b38bc7399a1" providerId="LiveId" clId="{C49F6218-68B3-473C-B20A-D22F8F1D53B7}" dt="2018-06-03T20:48:44.866" v="2022" actId="1037"/>
          <ac:grpSpMkLst>
            <pc:docMk/>
            <pc:sldMk cId="4072917109" sldId="265"/>
            <ac:grpSpMk id="42" creationId="{311C184B-C11E-4604-A68D-67555CEDCB29}"/>
          </ac:grpSpMkLst>
        </pc:grpChg>
        <pc:grpChg chg="add mod">
          <ac:chgData name="Andreas Roos" userId="80ed2b38bc7399a1" providerId="LiveId" clId="{C49F6218-68B3-473C-B20A-D22F8F1D53B7}" dt="2018-06-03T20:49:15.145" v="2031" actId="1076"/>
          <ac:grpSpMkLst>
            <pc:docMk/>
            <pc:sldMk cId="4072917109" sldId="265"/>
            <ac:grpSpMk id="43" creationId="{DE4CD5BE-CD6C-45C4-93F0-485EE08A17DD}"/>
          </ac:grpSpMkLst>
        </pc:grpChg>
        <pc:grpChg chg="add mod">
          <ac:chgData name="Andreas Roos" userId="80ed2b38bc7399a1" providerId="LiveId" clId="{C49F6218-68B3-473C-B20A-D22F8F1D53B7}" dt="2018-06-03T20:49:20.385" v="2033" actId="1076"/>
          <ac:grpSpMkLst>
            <pc:docMk/>
            <pc:sldMk cId="4072917109" sldId="265"/>
            <ac:grpSpMk id="46" creationId="{2B24925E-BA15-4E6A-987D-C991CB3BB733}"/>
          </ac:grpSpMkLst>
        </pc:grpChg>
        <pc:grpChg chg="add mod">
          <ac:chgData name="Andreas Roos" userId="80ed2b38bc7399a1" providerId="LiveId" clId="{C49F6218-68B3-473C-B20A-D22F8F1D53B7}" dt="2018-06-03T20:50:00.034" v="2037" actId="1076"/>
          <ac:grpSpMkLst>
            <pc:docMk/>
            <pc:sldMk cId="4072917109" sldId="265"/>
            <ac:grpSpMk id="49" creationId="{318F8AB0-BFBF-4B34-894B-739A08B3F28C}"/>
          </ac:grpSpMkLst>
        </pc:grpChg>
        <pc:grpChg chg="add mod">
          <ac:chgData name="Andreas Roos" userId="80ed2b38bc7399a1" providerId="LiveId" clId="{C49F6218-68B3-473C-B20A-D22F8F1D53B7}" dt="2018-06-03T20:50:15.940" v="2041" actId="1076"/>
          <ac:grpSpMkLst>
            <pc:docMk/>
            <pc:sldMk cId="4072917109" sldId="265"/>
            <ac:grpSpMk id="52" creationId="{D55D8B24-0118-40A0-812D-7A0858115F78}"/>
          </ac:grpSpMkLst>
        </pc:grpChg>
        <pc:graphicFrameChg chg="add mod">
          <ac:chgData name="Andreas Roos" userId="80ed2b38bc7399a1" providerId="LiveId" clId="{C49F6218-68B3-473C-B20A-D22F8F1D53B7}" dt="2018-06-03T20:49:08.226" v="2030" actId="1076"/>
          <ac:graphicFrameMkLst>
            <pc:docMk/>
            <pc:sldMk cId="4072917109" sldId="265"/>
            <ac:graphicFrameMk id="2" creationId="{182BC834-6577-46D8-8AE2-CCD5854D08E2}"/>
          </ac:graphicFrameMkLst>
        </pc:graphicFrameChg>
        <pc:cxnChg chg="add mod">
          <ac:chgData name="Andreas Roos" userId="80ed2b38bc7399a1" providerId="LiveId" clId="{C49F6218-68B3-473C-B20A-D22F8F1D53B7}" dt="2018-06-03T20:47:52.947" v="1999" actId="1038"/>
          <ac:cxnSpMkLst>
            <pc:docMk/>
            <pc:sldMk cId="4072917109" sldId="265"/>
            <ac:cxnSpMk id="3" creationId="{170FB179-CAB1-4222-B0A9-E05ABA591935}"/>
          </ac:cxnSpMkLst>
        </pc:cxnChg>
        <pc:cxnChg chg="add mod">
          <ac:chgData name="Andreas Roos" userId="80ed2b38bc7399a1" providerId="LiveId" clId="{C49F6218-68B3-473C-B20A-D22F8F1D53B7}" dt="2018-06-03T20:43:30.887" v="1924" actId="164"/>
          <ac:cxnSpMkLst>
            <pc:docMk/>
            <pc:sldMk cId="4072917109" sldId="265"/>
            <ac:cxnSpMk id="5" creationId="{A96591A8-0072-4AF9-96AD-BF11D4070AC4}"/>
          </ac:cxnSpMkLst>
        </pc:cxnChg>
        <pc:cxnChg chg="add del mod">
          <ac:chgData name="Andreas Roos" userId="80ed2b38bc7399a1" providerId="LiveId" clId="{C49F6218-68B3-473C-B20A-D22F8F1D53B7}" dt="2018-06-03T20:48:45.003" v="2023" actId="478"/>
          <ac:cxnSpMkLst>
            <pc:docMk/>
            <pc:sldMk cId="4072917109" sldId="265"/>
            <ac:cxnSpMk id="7" creationId="{D54D5530-0070-471D-8F27-9C426A1540DE}"/>
          </ac:cxnSpMkLst>
        </pc:cxnChg>
        <pc:cxnChg chg="add del mod">
          <ac:chgData name="Andreas Roos" userId="80ed2b38bc7399a1" providerId="LiveId" clId="{C49F6218-68B3-473C-B20A-D22F8F1D53B7}" dt="2018-06-03T20:48:45.903" v="2025" actId="478"/>
          <ac:cxnSpMkLst>
            <pc:docMk/>
            <pc:sldMk cId="4072917109" sldId="265"/>
            <ac:cxnSpMk id="9" creationId="{2FC9CBD8-511A-4BBF-BAC3-2F6A7A5DD3F5}"/>
          </ac:cxnSpMkLst>
        </pc:cxnChg>
        <pc:cxnChg chg="add del mod">
          <ac:chgData name="Andreas Roos" userId="80ed2b38bc7399a1" providerId="LiveId" clId="{C49F6218-68B3-473C-B20A-D22F8F1D53B7}" dt="2018-06-03T20:49:38.207" v="2035" actId="478"/>
          <ac:cxnSpMkLst>
            <pc:docMk/>
            <pc:sldMk cId="4072917109" sldId="265"/>
            <ac:cxnSpMk id="11" creationId="{FA19F9F8-1FF1-4113-9207-FCA108537AB1}"/>
          </ac:cxnSpMkLst>
        </pc:cxnChg>
        <pc:cxnChg chg="add del mod">
          <ac:chgData name="Andreas Roos" userId="80ed2b38bc7399a1" providerId="LiveId" clId="{C49F6218-68B3-473C-B20A-D22F8F1D53B7}" dt="2018-06-03T20:50:07.597" v="2039" actId="478"/>
          <ac:cxnSpMkLst>
            <pc:docMk/>
            <pc:sldMk cId="4072917109" sldId="265"/>
            <ac:cxnSpMk id="13" creationId="{C5968045-815C-4129-99BF-AA6B8021DEA1}"/>
          </ac:cxnSpMkLst>
        </pc:cxnChg>
        <pc:cxnChg chg="add mod">
          <ac:chgData name="Andreas Roos" userId="80ed2b38bc7399a1" providerId="LiveId" clId="{C49F6218-68B3-473C-B20A-D22F8F1D53B7}" dt="2018-06-03T20:43:24.425" v="1923" actId="164"/>
          <ac:cxnSpMkLst>
            <pc:docMk/>
            <pc:sldMk cId="4072917109" sldId="265"/>
            <ac:cxnSpMk id="15" creationId="{2C81B8EB-D5DD-4860-BC91-662874A057B7}"/>
          </ac:cxnSpMkLst>
        </pc:cxnChg>
      </pc:sldChg>
    </pc:docChg>
  </pc:docChgLst>
  <pc:docChgLst>
    <pc:chgData name="Andreas Roos" userId="80ed2b38bc7399a1" providerId="LiveId" clId="{5DA1310E-0216-49DC-9DDA-ED8D46E6C696}"/>
    <pc:docChg chg="custSel modSld">
      <pc:chgData name="Andreas Roos" userId="80ed2b38bc7399a1" providerId="LiveId" clId="{5DA1310E-0216-49DC-9DDA-ED8D46E6C696}" dt="2018-05-31T18:46:56.569" v="175" actId="478"/>
      <pc:docMkLst>
        <pc:docMk/>
      </pc:docMkLst>
      <pc:sldChg chg="delSp modSp">
        <pc:chgData name="Andreas Roos" userId="80ed2b38bc7399a1" providerId="LiveId" clId="{5DA1310E-0216-49DC-9DDA-ED8D46E6C696}" dt="2018-05-31T18:46:56.569" v="175" actId="478"/>
        <pc:sldMkLst>
          <pc:docMk/>
          <pc:sldMk cId="4032495362" sldId="264"/>
        </pc:sldMkLst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2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3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0.604" v="0" actId="478"/>
          <ac:spMkLst>
            <pc:docMk/>
            <pc:sldMk cId="4032495362" sldId="264"/>
            <ac:spMk id="4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18.928" v="3" actId="478"/>
          <ac:spMkLst>
            <pc:docMk/>
            <pc:sldMk cId="4032495362" sldId="264"/>
            <ac:spMk id="13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21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27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11.537" v="2" actId="478"/>
          <ac:spMkLst>
            <pc:docMk/>
            <pc:sldMk cId="4032495362" sldId="264"/>
            <ac:spMk id="28" creationId="{00000000-0000-0000-0000-000000000000}"/>
          </ac:spMkLst>
        </pc:spChg>
        <pc:spChg chg="del mod">
          <ac:chgData name="Andreas Roos" userId="80ed2b38bc7399a1" providerId="LiveId" clId="{5DA1310E-0216-49DC-9DDA-ED8D46E6C696}" dt="2018-05-31T18:46:56.569" v="175" actId="478"/>
          <ac:spMkLst>
            <pc:docMk/>
            <pc:sldMk cId="4032495362" sldId="264"/>
            <ac:spMk id="33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34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0.604" v="0" actId="478"/>
          <ac:spMkLst>
            <pc:docMk/>
            <pc:sldMk cId="4032495362" sldId="264"/>
            <ac:spMk id="36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0.604" v="0" actId="478"/>
          <ac:spMkLst>
            <pc:docMk/>
            <pc:sldMk cId="4032495362" sldId="264"/>
            <ac:spMk id="37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0.604" v="0" actId="478"/>
          <ac:spMkLst>
            <pc:docMk/>
            <pc:sldMk cId="4032495362" sldId="264"/>
            <ac:spMk id="40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0.604" v="0" actId="478"/>
          <ac:spMkLst>
            <pc:docMk/>
            <pc:sldMk cId="4032495362" sldId="264"/>
            <ac:spMk id="41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62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65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66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68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69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70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71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73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79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80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82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84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86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88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90" creationId="{00000000-0000-0000-0000-000000000000}"/>
          </ac:spMkLst>
        </pc:spChg>
        <pc:spChg chg="mod">
          <ac:chgData name="Andreas Roos" userId="80ed2b38bc7399a1" providerId="LiveId" clId="{5DA1310E-0216-49DC-9DDA-ED8D46E6C696}" dt="2018-05-31T18:45:44.954" v="174" actId="1038"/>
          <ac:spMkLst>
            <pc:docMk/>
            <pc:sldMk cId="4032495362" sldId="264"/>
            <ac:spMk id="92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3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4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5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6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7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8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99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0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1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2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3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4" creationId="{00000000-0000-0000-0000-000000000000}"/>
          </ac:spMkLst>
        </pc:spChg>
        <pc:spChg chg="del">
          <ac:chgData name="Andreas Roos" userId="80ed2b38bc7399a1" providerId="LiveId" clId="{5DA1310E-0216-49DC-9DDA-ED8D46E6C696}" dt="2018-05-31T18:45:09.316" v="1" actId="478"/>
          <ac:spMkLst>
            <pc:docMk/>
            <pc:sldMk cId="4032495362" sldId="264"/>
            <ac:spMk id="105" creationId="{00000000-0000-0000-0000-000000000000}"/>
          </ac:spMkLst>
        </pc:sp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15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16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17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18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19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23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24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25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26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29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30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31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9.316" v="1" actId="478"/>
          <ac:picMkLst>
            <pc:docMk/>
            <pc:sldMk cId="4032495362" sldId="264"/>
            <ac:picMk id="32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54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55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57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61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74" creationId="{00000000-0000-0000-0000-000000000000}"/>
          </ac:picMkLst>
        </pc:picChg>
        <pc:picChg chg="mod">
          <ac:chgData name="Andreas Roos" userId="80ed2b38bc7399a1" providerId="LiveId" clId="{5DA1310E-0216-49DC-9DDA-ED8D46E6C696}" dt="2018-05-31T18:45:44.954" v="174" actId="1038"/>
          <ac:picMkLst>
            <pc:docMk/>
            <pc:sldMk cId="4032495362" sldId="264"/>
            <ac:picMk id="107" creationId="{10A9D39B-E597-4C8E-965F-E44C35E0BDDC}"/>
          </ac:picMkLst>
        </pc:picChg>
        <pc:picChg chg="del">
          <ac:chgData name="Andreas Roos" userId="80ed2b38bc7399a1" providerId="LiveId" clId="{5DA1310E-0216-49DC-9DDA-ED8D46E6C696}" dt="2018-05-31T18:45:00.604" v="0" actId="478"/>
          <ac:picMkLst>
            <pc:docMk/>
            <pc:sldMk cId="4032495362" sldId="264"/>
            <ac:picMk id="1026" creationId="{00000000-0000-0000-0000-000000000000}"/>
          </ac:picMkLst>
        </pc:picChg>
        <pc:picChg chg="del">
          <ac:chgData name="Andreas Roos" userId="80ed2b38bc7399a1" providerId="LiveId" clId="{5DA1310E-0216-49DC-9DDA-ED8D46E6C696}" dt="2018-05-31T18:45:00.604" v="0" actId="478"/>
          <ac:picMkLst>
            <pc:docMk/>
            <pc:sldMk cId="4032495362" sldId="264"/>
            <ac:picMk id="1028" creationId="{00000000-0000-0000-0000-000000000000}"/>
          </ac:picMkLst>
        </pc:pic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6" creationId="{F4B6F23C-830C-42A7-9D07-458CF7702C5E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7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35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38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39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2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3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4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5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6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7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8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49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50" creationId="{00000000-0000-0000-0000-000000000000}"/>
          </ac:cxnSpMkLst>
        </pc:cxnChg>
        <pc:cxnChg chg="del">
          <ac:chgData name="Andreas Roos" userId="80ed2b38bc7399a1" providerId="LiveId" clId="{5DA1310E-0216-49DC-9DDA-ED8D46E6C696}" dt="2018-05-31T18:45:09.316" v="1" actId="478"/>
          <ac:cxnSpMkLst>
            <pc:docMk/>
            <pc:sldMk cId="4032495362" sldId="264"/>
            <ac:cxnSpMk id="51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81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83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85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87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89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91" creationId="{00000000-0000-0000-0000-000000000000}"/>
          </ac:cxnSpMkLst>
        </pc:cxnChg>
        <pc:cxnChg chg="mod">
          <ac:chgData name="Andreas Roos" userId="80ed2b38bc7399a1" providerId="LiveId" clId="{5DA1310E-0216-49DC-9DDA-ED8D46E6C696}" dt="2018-05-31T18:45:44.954" v="174" actId="1038"/>
          <ac:cxnSpMkLst>
            <pc:docMk/>
            <pc:sldMk cId="4032495362" sldId="264"/>
            <ac:cxnSpMk id="108" creationId="{81D91EAC-3376-42E4-ADF1-CC76774F5259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a.hathazi\AppData\Roaming\Microsoft\Excel\Cav3%20quantification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a.hathazi\AppData\Roaming\Microsoft\Excel\Cav3%20quantification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a.hathazi\AppData\Roaming\Microsoft\Excel\Cav3%20quantification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a.hathazi\Desktop\CAV3%20LC3%202%20QUANTIFICATION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nisa.hathazi\AppData\Roaming\Microsoft\Excel\Cav3%20quantification%20(version%201)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3'!$V$2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3'!$X$3:$X$8</c:f>
                <c:numCache>
                  <c:formatCode>General</c:formatCode>
                  <c:ptCount val="6"/>
                  <c:pt idx="0">
                    <c:v>0.13661967293438779</c:v>
                  </c:pt>
                  <c:pt idx="1">
                    <c:v>1.994475463397269</c:v>
                  </c:pt>
                  <c:pt idx="2">
                    <c:v>0.16348512172193275</c:v>
                  </c:pt>
                  <c:pt idx="3">
                    <c:v>7</c:v>
                  </c:pt>
                  <c:pt idx="4">
                    <c:v>0.57351131152400259</c:v>
                  </c:pt>
                  <c:pt idx="5">
                    <c:v>4</c:v>
                  </c:pt>
                </c:numCache>
              </c:numRef>
            </c:plus>
            <c:minus>
              <c:numRef>
                <c:f>'Figure 3'!$X$3:$X$8</c:f>
                <c:numCache>
                  <c:formatCode>General</c:formatCode>
                  <c:ptCount val="6"/>
                  <c:pt idx="0">
                    <c:v>0.13661967293438779</c:v>
                  </c:pt>
                  <c:pt idx="1">
                    <c:v>1.994475463397269</c:v>
                  </c:pt>
                  <c:pt idx="2">
                    <c:v>0.16348512172193275</c:v>
                  </c:pt>
                  <c:pt idx="3">
                    <c:v>7</c:v>
                  </c:pt>
                  <c:pt idx="4">
                    <c:v>0.57351131152400259</c:v>
                  </c:pt>
                  <c:pt idx="5">
                    <c:v>4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3'!$U$3:$U$8</c:f>
              <c:strCache>
                <c:ptCount val="6"/>
                <c:pt idx="0">
                  <c:v>BIP</c:v>
                </c:pt>
                <c:pt idx="1">
                  <c:v>HSP70</c:v>
                </c:pt>
                <c:pt idx="2">
                  <c:v>SIL1</c:v>
                </c:pt>
                <c:pt idx="3">
                  <c:v>ATL1</c:v>
                </c:pt>
                <c:pt idx="4">
                  <c:v>RCN2</c:v>
                </c:pt>
                <c:pt idx="5">
                  <c:v>SEC61</c:v>
                </c:pt>
              </c:strCache>
            </c:strRef>
          </c:cat>
          <c:val>
            <c:numRef>
              <c:f>'Figure 3'!$V$3:$V$8</c:f>
              <c:numCache>
                <c:formatCode>General</c:formatCode>
                <c:ptCount val="6"/>
                <c:pt idx="0">
                  <c:v>0.1708673149323697</c:v>
                </c:pt>
                <c:pt idx="1">
                  <c:v>4.2691695101372753</c:v>
                </c:pt>
                <c:pt idx="2">
                  <c:v>0.62746107943746288</c:v>
                </c:pt>
                <c:pt idx="3">
                  <c:v>31.09274721847871</c:v>
                </c:pt>
                <c:pt idx="4">
                  <c:v>0.66380741098994334</c:v>
                </c:pt>
                <c:pt idx="5">
                  <c:v>10.618457924062463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B4-4DF7-9007-700491E71AF6}"/>
            </c:ext>
          </c:extLst>
        </c:ser>
        <c:ser>
          <c:idx val="1"/>
          <c:order val="1"/>
          <c:tx>
            <c:strRef>
              <c:f>'Figure 3'!$W$2</c:f>
              <c:strCache>
                <c:ptCount val="1"/>
                <c:pt idx="0">
                  <c:v>p.P104L</c:v>
                </c:pt>
              </c:strCache>
            </c:strRef>
          </c:tx>
          <c:spPr>
            <a:noFill/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3'!$Y$3:$Y$8</c:f>
                <c:numCache>
                  <c:formatCode>General</c:formatCode>
                  <c:ptCount val="6"/>
                  <c:pt idx="0">
                    <c:v>1.6169899230825748</c:v>
                  </c:pt>
                  <c:pt idx="1">
                    <c:v>5.367854607623368</c:v>
                  </c:pt>
                  <c:pt idx="2">
                    <c:v>2.2776066633371097</c:v>
                  </c:pt>
                  <c:pt idx="3">
                    <c:v>6</c:v>
                  </c:pt>
                  <c:pt idx="4">
                    <c:v>4.7156389262428675</c:v>
                  </c:pt>
                  <c:pt idx="5">
                    <c:v>0.8</c:v>
                  </c:pt>
                </c:numCache>
              </c:numRef>
            </c:plus>
            <c:minus>
              <c:numRef>
                <c:f>'Figure 3'!$Y$3:$Y$8</c:f>
                <c:numCache>
                  <c:formatCode>General</c:formatCode>
                  <c:ptCount val="6"/>
                  <c:pt idx="0">
                    <c:v>1.6169899230825748</c:v>
                  </c:pt>
                  <c:pt idx="1">
                    <c:v>5.367854607623368</c:v>
                  </c:pt>
                  <c:pt idx="2">
                    <c:v>2.2776066633371097</c:v>
                  </c:pt>
                  <c:pt idx="3">
                    <c:v>6</c:v>
                  </c:pt>
                  <c:pt idx="4">
                    <c:v>4.7156389262428675</c:v>
                  </c:pt>
                  <c:pt idx="5">
                    <c:v>0.8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3'!$U$3:$U$8</c:f>
              <c:strCache>
                <c:ptCount val="6"/>
                <c:pt idx="0">
                  <c:v>BIP</c:v>
                </c:pt>
                <c:pt idx="1">
                  <c:v>HSP70</c:v>
                </c:pt>
                <c:pt idx="2">
                  <c:v>SIL1</c:v>
                </c:pt>
                <c:pt idx="3">
                  <c:v>ATL1</c:v>
                </c:pt>
                <c:pt idx="4">
                  <c:v>RCN2</c:v>
                </c:pt>
                <c:pt idx="5">
                  <c:v>SEC61</c:v>
                </c:pt>
              </c:strCache>
            </c:strRef>
          </c:cat>
          <c:val>
            <c:numRef>
              <c:f>'Figure 3'!$W$3:$W$8</c:f>
              <c:numCache>
                <c:formatCode>General</c:formatCode>
                <c:ptCount val="6"/>
                <c:pt idx="0">
                  <c:v>4.0225474106905734</c:v>
                </c:pt>
                <c:pt idx="1">
                  <c:v>12.99946278117983</c:v>
                </c:pt>
                <c:pt idx="2">
                  <c:v>3.4533851581671975</c:v>
                </c:pt>
                <c:pt idx="3">
                  <c:v>16.7533292849816</c:v>
                </c:pt>
                <c:pt idx="4">
                  <c:v>6.0528116428674323</c:v>
                </c:pt>
                <c:pt idx="5">
                  <c:v>2.3147671155639373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B4-4DF7-9007-700491E71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axId val="465590248"/>
        <c:axId val="557183168"/>
      </c:barChart>
      <c:catAx>
        <c:axId val="46559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57183168"/>
        <c:crosses val="autoZero"/>
        <c:auto val="1"/>
        <c:lblAlgn val="ctr"/>
        <c:lblOffset val="100"/>
        <c:noMultiLvlLbl val="0"/>
      </c:catAx>
      <c:valAx>
        <c:axId val="55718316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285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6559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0" cap="flat" cmpd="sng" algn="ctr">
      <a:noFill/>
      <a:round/>
    </a:ln>
    <a:effectLst/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5'!$M$1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5'!$O$2:$O$4</c:f>
                <c:numCache>
                  <c:formatCode>General</c:formatCode>
                  <c:ptCount val="3"/>
                  <c:pt idx="0">
                    <c:v>2.4</c:v>
                  </c:pt>
                  <c:pt idx="1">
                    <c:v>0.76221393300559226</c:v>
                  </c:pt>
                  <c:pt idx="2">
                    <c:v>10.964773335150333</c:v>
                  </c:pt>
                </c:numCache>
              </c:numRef>
            </c:plus>
            <c:minus>
              <c:numRef>
                <c:f>'Figure 5'!$O$2:$O$4</c:f>
                <c:numCache>
                  <c:formatCode>General</c:formatCode>
                  <c:ptCount val="3"/>
                  <c:pt idx="0">
                    <c:v>2.4</c:v>
                  </c:pt>
                  <c:pt idx="1">
                    <c:v>0.76221393300559226</c:v>
                  </c:pt>
                  <c:pt idx="2">
                    <c:v>10.964773335150333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5'!$L$2:$L$3</c:f>
              <c:strCache>
                <c:ptCount val="2"/>
                <c:pt idx="0">
                  <c:v>Calpain</c:v>
                </c:pt>
                <c:pt idx="1">
                  <c:v>Calpain (Sub-unit)</c:v>
                </c:pt>
              </c:strCache>
            </c:strRef>
          </c:cat>
          <c:val>
            <c:numRef>
              <c:f>'Figure 5'!$M$2:$M$3</c:f>
              <c:numCache>
                <c:formatCode>General</c:formatCode>
                <c:ptCount val="2"/>
                <c:pt idx="0">
                  <c:v>4.4000000000000004</c:v>
                </c:pt>
                <c:pt idx="1">
                  <c:v>4.1130805771378407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5-4929-AF0A-008C66B0BFF8}"/>
            </c:ext>
          </c:extLst>
        </c:ser>
        <c:ser>
          <c:idx val="1"/>
          <c:order val="1"/>
          <c:tx>
            <c:strRef>
              <c:f>'Figure 5'!$N$1</c:f>
              <c:strCache>
                <c:ptCount val="1"/>
                <c:pt idx="0">
                  <c:v>p.P104L</c:v>
                </c:pt>
              </c:strCache>
            </c:strRef>
          </c:tx>
          <c:spPr>
            <a:solidFill>
              <a:schemeClr val="bg1"/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5'!$P$2:$P$4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1.8682393795385945</c:v>
                  </c:pt>
                  <c:pt idx="2">
                    <c:v>21.1809423814349</c:v>
                  </c:pt>
                </c:numCache>
              </c:numRef>
            </c:plus>
            <c:minus>
              <c:numRef>
                <c:f>'Figure 5'!$P$2:$P$4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1.8682393795385945</c:v>
                  </c:pt>
                  <c:pt idx="2">
                    <c:v>21.1809423814349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5'!$L$2:$L$3</c:f>
              <c:strCache>
                <c:ptCount val="2"/>
                <c:pt idx="0">
                  <c:v>Calpain</c:v>
                </c:pt>
                <c:pt idx="1">
                  <c:v>Calpain (Sub-unit)</c:v>
                </c:pt>
              </c:strCache>
            </c:strRef>
          </c:cat>
          <c:val>
            <c:numRef>
              <c:f>'Figure 5'!$N$2:$N$3</c:f>
              <c:numCache>
                <c:formatCode>General</c:formatCode>
                <c:ptCount val="2"/>
                <c:pt idx="0">
                  <c:v>5.3</c:v>
                </c:pt>
                <c:pt idx="1">
                  <c:v>12.306333697731825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65-4929-AF0A-008C66B0B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axId val="557329696"/>
        <c:axId val="453184336"/>
      </c:barChart>
      <c:catAx>
        <c:axId val="55732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53184336"/>
        <c:crosses val="autoZero"/>
        <c:auto val="1"/>
        <c:lblAlgn val="ctr"/>
        <c:lblOffset val="100"/>
        <c:noMultiLvlLbl val="0"/>
      </c:catAx>
      <c:valAx>
        <c:axId val="453184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85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573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30875685993797"/>
          <c:y val="9.1225672262665286E-2"/>
          <c:w val="0.53244829738302246"/>
          <c:h val="0.810222156192740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5'!$M$1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5'!$O$2:$O$4</c:f>
                <c:numCache>
                  <c:formatCode>General</c:formatCode>
                  <c:ptCount val="3"/>
                  <c:pt idx="0">
                    <c:v>2.4</c:v>
                  </c:pt>
                  <c:pt idx="1">
                    <c:v>0.76221393300559226</c:v>
                  </c:pt>
                  <c:pt idx="2">
                    <c:v>10.964773335150333</c:v>
                  </c:pt>
                </c:numCache>
              </c:numRef>
            </c:plus>
            <c:minus>
              <c:numRef>
                <c:f>'Figure 5'!$O$2:$O$4</c:f>
                <c:numCache>
                  <c:formatCode>General</c:formatCode>
                  <c:ptCount val="3"/>
                  <c:pt idx="0">
                    <c:v>2.4</c:v>
                  </c:pt>
                  <c:pt idx="1">
                    <c:v>0.76221393300559226</c:v>
                  </c:pt>
                  <c:pt idx="2">
                    <c:v>10.964773335150333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5'!$L$4</c:f>
              <c:strCache>
                <c:ptCount val="1"/>
                <c:pt idx="0">
                  <c:v>Ubiquitin</c:v>
                </c:pt>
              </c:strCache>
            </c:strRef>
          </c:cat>
          <c:val>
            <c:numRef>
              <c:f>'Figure 5'!$M$4</c:f>
              <c:numCache>
                <c:formatCode>General</c:formatCode>
                <c:ptCount val="1"/>
                <c:pt idx="0">
                  <c:v>13.610680027576521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6-4330-998C-97BD8FA2E42F}"/>
            </c:ext>
          </c:extLst>
        </c:ser>
        <c:ser>
          <c:idx val="1"/>
          <c:order val="1"/>
          <c:tx>
            <c:strRef>
              <c:f>'Figure 5'!$N$1</c:f>
              <c:strCache>
                <c:ptCount val="1"/>
                <c:pt idx="0">
                  <c:v>p.P104L</c:v>
                </c:pt>
              </c:strCache>
            </c:strRef>
          </c:tx>
          <c:spPr>
            <a:solidFill>
              <a:schemeClr val="bg1"/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5'!$P$2:$P$4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1.8682393795385945</c:v>
                  </c:pt>
                  <c:pt idx="2">
                    <c:v>21.1809423814349</c:v>
                  </c:pt>
                </c:numCache>
              </c:numRef>
            </c:plus>
            <c:minus>
              <c:numRef>
                <c:f>'Figure 5'!$P$2:$P$4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1.8682393795385945</c:v>
                  </c:pt>
                  <c:pt idx="2">
                    <c:v>21.1809423814349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5'!$L$4</c:f>
              <c:strCache>
                <c:ptCount val="1"/>
                <c:pt idx="0">
                  <c:v>Ubiquitin</c:v>
                </c:pt>
              </c:strCache>
            </c:strRef>
          </c:cat>
          <c:val>
            <c:numRef>
              <c:f>'Figure 5'!$N$4</c:f>
              <c:numCache>
                <c:formatCode>General</c:formatCode>
                <c:ptCount val="1"/>
                <c:pt idx="0">
                  <c:v>71.700361383279912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6-4330-998C-97BD8FA2E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axId val="557329696"/>
        <c:axId val="453184336"/>
      </c:barChart>
      <c:catAx>
        <c:axId val="55732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53184336"/>
        <c:crosses val="autoZero"/>
        <c:auto val="1"/>
        <c:lblAlgn val="ctr"/>
        <c:lblOffset val="100"/>
        <c:noMultiLvlLbl val="0"/>
      </c:catAx>
      <c:valAx>
        <c:axId val="453184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85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573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7165238003508"/>
          <c:y val="5.6194125159642401E-2"/>
          <c:w val="0.72019551304645468"/>
          <c:h val="0.825296205790368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2222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22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5C-40AA-B4B0-3EA52B16359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222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5C-40AA-B4B0-3EA52B163599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Sheet1!$G$18:$G$19</c:f>
                <c:numCache>
                  <c:formatCode>General</c:formatCode>
                  <c:ptCount val="2"/>
                  <c:pt idx="0">
                    <c:v>0.56525277079423886</c:v>
                  </c:pt>
                  <c:pt idx="1">
                    <c:v>0.49369152200948752</c:v>
                  </c:pt>
                </c:numCache>
              </c:numRef>
            </c:plus>
            <c:minus>
              <c:numRef>
                <c:f>Sheet1!$G$18:$G$19</c:f>
                <c:numCache>
                  <c:formatCode>General</c:formatCode>
                  <c:ptCount val="2"/>
                  <c:pt idx="0">
                    <c:v>0.56525277079423886</c:v>
                  </c:pt>
                  <c:pt idx="1">
                    <c:v>0.49369152200948752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Sheet1!$G$16:$G$17</c:f>
              <c:strCache>
                <c:ptCount val="2"/>
                <c:pt idx="0">
                  <c:v>WT</c:v>
                </c:pt>
                <c:pt idx="1">
                  <c:v>p.P104L</c:v>
                </c:pt>
              </c:strCache>
            </c:strRef>
          </c:cat>
          <c:val>
            <c:numRef>
              <c:f>Sheet1!$H$16:$H$17</c:f>
              <c:numCache>
                <c:formatCode>General</c:formatCode>
                <c:ptCount val="2"/>
                <c:pt idx="0">
                  <c:v>2.1434813099132528</c:v>
                </c:pt>
                <c:pt idx="1">
                  <c:v>3.5260798337478221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5C-40AA-B4B0-3EA52B163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axId val="456417808"/>
        <c:axId val="456416496"/>
      </c:barChart>
      <c:catAx>
        <c:axId val="45641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de-DE"/>
          </a:p>
        </c:txPr>
        <c:crossAx val="456416496"/>
        <c:crosses val="autoZero"/>
        <c:auto val="1"/>
        <c:lblAlgn val="ctr"/>
        <c:lblOffset val="100"/>
        <c:noMultiLvlLbl val="0"/>
      </c:catAx>
      <c:valAx>
        <c:axId val="456416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85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5641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de-DE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76923076923074E-2"/>
          <c:y val="5.2893728709443241E-2"/>
          <c:w val="0.86990322363550709"/>
          <c:h val="0.72335868654716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6'!$U$1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6'!$W$2:$W$8</c:f>
                <c:numCache>
                  <c:formatCode>General</c:formatCode>
                  <c:ptCount val="7"/>
                  <c:pt idx="0">
                    <c:v>0.27339008713807805</c:v>
                  </c:pt>
                  <c:pt idx="1">
                    <c:v>4.6695884747176377</c:v>
                  </c:pt>
                  <c:pt idx="2">
                    <c:v>1.6852965296021436</c:v>
                  </c:pt>
                  <c:pt idx="3">
                    <c:v>0.86242688393356082</c:v>
                  </c:pt>
                  <c:pt idx="4">
                    <c:v>0.34703790635631093</c:v>
                  </c:pt>
                  <c:pt idx="5">
                    <c:v>0.85601831646828874</c:v>
                  </c:pt>
                  <c:pt idx="6">
                    <c:v>2.1226385716293201</c:v>
                  </c:pt>
                </c:numCache>
              </c:numRef>
            </c:plus>
            <c:minus>
              <c:numRef>
                <c:f>'Figure 6'!$W$2:$W$8</c:f>
                <c:numCache>
                  <c:formatCode>General</c:formatCode>
                  <c:ptCount val="7"/>
                  <c:pt idx="0">
                    <c:v>0.27339008713807805</c:v>
                  </c:pt>
                  <c:pt idx="1">
                    <c:v>4.6695884747176377</c:v>
                  </c:pt>
                  <c:pt idx="2">
                    <c:v>1.6852965296021436</c:v>
                  </c:pt>
                  <c:pt idx="3">
                    <c:v>0.86242688393356082</c:v>
                  </c:pt>
                  <c:pt idx="4">
                    <c:v>0.34703790635631093</c:v>
                  </c:pt>
                  <c:pt idx="5">
                    <c:v>0.85601831646828874</c:v>
                  </c:pt>
                  <c:pt idx="6">
                    <c:v>2.1226385716293201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6'!$T$2:$T$8</c:f>
              <c:strCache>
                <c:ptCount val="7"/>
                <c:pt idx="0">
                  <c:v>Dysferlin</c:v>
                </c:pt>
                <c:pt idx="1">
                  <c:v>α-Dystroglycan</c:v>
                </c:pt>
                <c:pt idx="2">
                  <c:v>α-1-syntrophin</c:v>
                </c:pt>
                <c:pt idx="3">
                  <c:v>β-Dystrogylcan</c:v>
                </c:pt>
                <c:pt idx="4">
                  <c:v>α-sarcoglycan</c:v>
                </c:pt>
                <c:pt idx="5">
                  <c:v>β-sarcoglycan</c:v>
                </c:pt>
                <c:pt idx="6">
                  <c:v>δ-sarcoglycan</c:v>
                </c:pt>
              </c:strCache>
            </c:strRef>
          </c:cat>
          <c:val>
            <c:numRef>
              <c:f>'Figure 6'!$U$2:$U$8</c:f>
              <c:numCache>
                <c:formatCode>General</c:formatCode>
                <c:ptCount val="7"/>
                <c:pt idx="0">
                  <c:v>0.60803105764081911</c:v>
                </c:pt>
                <c:pt idx="1">
                  <c:v>7.5454997416682827</c:v>
                </c:pt>
                <c:pt idx="2">
                  <c:v>2.7737518061360569</c:v>
                </c:pt>
                <c:pt idx="3">
                  <c:v>1.4132040717812788</c:v>
                </c:pt>
                <c:pt idx="4">
                  <c:v>0.57634678930952121</c:v>
                </c:pt>
                <c:pt idx="5">
                  <c:v>1.1089421423944077</c:v>
                </c:pt>
                <c:pt idx="6">
                  <c:v>4.5346096144790637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A-4349-95F9-F16A7DE33E0C}"/>
            </c:ext>
          </c:extLst>
        </c:ser>
        <c:ser>
          <c:idx val="1"/>
          <c:order val="1"/>
          <c:tx>
            <c:strRef>
              <c:f>'Figure 6'!$V$1</c:f>
              <c:strCache>
                <c:ptCount val="1"/>
                <c:pt idx="0">
                  <c:v>p.P104L</c:v>
                </c:pt>
              </c:strCache>
            </c:strRef>
          </c:tx>
          <c:spPr>
            <a:noFill/>
            <a:ln w="22225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6'!$X$2:$X$8</c:f>
                <c:numCache>
                  <c:formatCode>General</c:formatCode>
                  <c:ptCount val="7"/>
                  <c:pt idx="0">
                    <c:v>0.83015523015865023</c:v>
                  </c:pt>
                  <c:pt idx="1">
                    <c:v>8</c:v>
                  </c:pt>
                  <c:pt idx="2">
                    <c:v>4</c:v>
                  </c:pt>
                  <c:pt idx="3">
                    <c:v>4</c:v>
                  </c:pt>
                  <c:pt idx="4">
                    <c:v>0.54294485113935564</c:v>
                  </c:pt>
                  <c:pt idx="5">
                    <c:v>1.330161981727271</c:v>
                  </c:pt>
                  <c:pt idx="6">
                    <c:v>9.1109363178199914</c:v>
                  </c:pt>
                </c:numCache>
              </c:numRef>
            </c:plus>
            <c:minus>
              <c:numRef>
                <c:f>'Figure 6'!$X$2:$X$8</c:f>
                <c:numCache>
                  <c:formatCode>General</c:formatCode>
                  <c:ptCount val="7"/>
                  <c:pt idx="0">
                    <c:v>0.83015523015865023</c:v>
                  </c:pt>
                  <c:pt idx="1">
                    <c:v>8</c:v>
                  </c:pt>
                  <c:pt idx="2">
                    <c:v>4</c:v>
                  </c:pt>
                  <c:pt idx="3">
                    <c:v>4</c:v>
                  </c:pt>
                  <c:pt idx="4">
                    <c:v>0.54294485113935564</c:v>
                  </c:pt>
                  <c:pt idx="5">
                    <c:v>1.330161981727271</c:v>
                  </c:pt>
                  <c:pt idx="6">
                    <c:v>9.1109363178199914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'Figure 6'!$T$2:$T$8</c:f>
              <c:strCache>
                <c:ptCount val="7"/>
                <c:pt idx="0">
                  <c:v>Dysferlin</c:v>
                </c:pt>
                <c:pt idx="1">
                  <c:v>α-Dystroglycan</c:v>
                </c:pt>
                <c:pt idx="2">
                  <c:v>α-1-syntrophin</c:v>
                </c:pt>
                <c:pt idx="3">
                  <c:v>β-Dystrogylcan</c:v>
                </c:pt>
                <c:pt idx="4">
                  <c:v>α-sarcoglycan</c:v>
                </c:pt>
                <c:pt idx="5">
                  <c:v>β-sarcoglycan</c:v>
                </c:pt>
                <c:pt idx="6">
                  <c:v>δ-sarcoglycan</c:v>
                </c:pt>
              </c:strCache>
            </c:strRef>
          </c:cat>
          <c:val>
            <c:numRef>
              <c:f>'Figure 6'!$V$2:$V$8</c:f>
              <c:numCache>
                <c:formatCode>General</c:formatCode>
                <c:ptCount val="7"/>
                <c:pt idx="0">
                  <c:v>2.4215671206896379</c:v>
                </c:pt>
                <c:pt idx="1">
                  <c:v>36.909556294810507</c:v>
                </c:pt>
                <c:pt idx="2">
                  <c:v>17.860263878981943</c:v>
                </c:pt>
                <c:pt idx="3">
                  <c:v>18.012520310742577</c:v>
                </c:pt>
                <c:pt idx="4">
                  <c:v>2.1561089217562306</c:v>
                </c:pt>
                <c:pt idx="5">
                  <c:v>5.1623381456604553</c:v>
                </c:pt>
                <c:pt idx="6">
                  <c:v>15.062433311382415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A-4349-95F9-F16A7DE33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465757176"/>
        <c:axId val="244142512"/>
      </c:barChart>
      <c:catAx>
        <c:axId val="46575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244142512"/>
        <c:crosses val="autoZero"/>
        <c:auto val="1"/>
        <c:lblAlgn val="ctr"/>
        <c:lblOffset val="100"/>
        <c:noMultiLvlLbl val="0"/>
      </c:catAx>
      <c:valAx>
        <c:axId val="2441425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85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65757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0.24953</cdr:x>
      <cdr:y>0.88398</cdr:y>
    </cdr:from>
    <cdr:to>
      <cdr:x>0.92404</cdr:x>
      <cdr:y>1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CFD926E0-0E61-4A93-A599-C9C6E580809B}"/>
            </a:ext>
          </a:extLst>
        </cdr:cNvPr>
        <cdr:cNvSpPr txBox="1"/>
      </cdr:nvSpPr>
      <cdr:spPr>
        <a:xfrm xmlns:a="http://schemas.openxmlformats.org/drawingml/2006/main">
          <a:off x="616761" y="2458614"/>
          <a:ext cx="1667230" cy="322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de-DE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LC3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A7AB2-91D9-46D2-9D1F-7CCCCF8F5137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74561-649A-42E2-AFF5-0F2FE04896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455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74561-649A-42E2-AFF5-0F2FE048963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67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4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3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95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449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37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05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47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78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51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85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367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2413-EBE5-4AB1-9A86-303CDA477925}" type="datetimeFigureOut">
              <a:rPr lang="de-DE" smtClean="0"/>
              <a:t>03.06.2018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5A973-0CCE-4983-9272-A9DDBD76E0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11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openxmlformats.org/officeDocument/2006/relationships/chart" Target="../charts/chart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chart" Target="../charts/chart1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rafik 106">
            <a:extLst>
              <a:ext uri="{FF2B5EF4-FFF2-40B4-BE49-F238E27FC236}">
                <a16:creationId xmlns:a16="http://schemas.microsoft.com/office/drawing/2014/main" id="{10A9D39B-E597-4C8E-965F-E44C35E0BD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5911" t="35232" r="40387" b="28731"/>
          <a:stretch/>
        </p:blipFill>
        <p:spPr>
          <a:xfrm rot="16200000">
            <a:off x="1281944" y="508951"/>
            <a:ext cx="901145" cy="108137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4" name="Grafik 53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2104" t="4716" b="63948"/>
          <a:stretch/>
        </p:blipFill>
        <p:spPr>
          <a:xfrm>
            <a:off x="1189638" y="1574710"/>
            <a:ext cx="1085419" cy="900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5" name="Grafik 5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61721" r="19725" b="47159"/>
          <a:stretch/>
        </p:blipFill>
        <p:spPr>
          <a:xfrm rot="16200000" flipV="1">
            <a:off x="2841780" y="90328"/>
            <a:ext cx="901145" cy="190565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7" name="Grafik 5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72808" b="23216"/>
          <a:stretch/>
        </p:blipFill>
        <p:spPr>
          <a:xfrm rot="16200000">
            <a:off x="2844658" y="1072210"/>
            <a:ext cx="893133" cy="190791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1" name="Grafik 6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60035" t="32956" r="77" b="32167"/>
          <a:stretch/>
        </p:blipFill>
        <p:spPr>
          <a:xfrm rot="10800000">
            <a:off x="4306717" y="599396"/>
            <a:ext cx="1530198" cy="89433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2" name="Textfeld 61"/>
          <p:cNvSpPr txBox="1"/>
          <p:nvPr/>
        </p:nvSpPr>
        <p:spPr>
          <a:xfrm rot="16200000">
            <a:off x="707218" y="831203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ITGA5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1502903" y="249696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WT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1922092" y="594793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A.1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3790666" y="245424"/>
            <a:ext cx="1005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p.P104L</a:t>
            </a:r>
          </a:p>
        </p:txBody>
      </p:sp>
      <p:sp>
        <p:nvSpPr>
          <p:cNvPr id="69" name="Textfeld 68"/>
          <p:cNvSpPr txBox="1"/>
          <p:nvPr/>
        </p:nvSpPr>
        <p:spPr>
          <a:xfrm>
            <a:off x="3888328" y="592952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A.2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5478078" y="594793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A.3</a:t>
            </a:r>
          </a:p>
        </p:txBody>
      </p:sp>
      <p:sp>
        <p:nvSpPr>
          <p:cNvPr id="71" name="Textfeld 70"/>
          <p:cNvSpPr txBox="1"/>
          <p:nvPr/>
        </p:nvSpPr>
        <p:spPr>
          <a:xfrm>
            <a:off x="1919640" y="1574878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A.4</a:t>
            </a:r>
          </a:p>
        </p:txBody>
      </p:sp>
      <p:sp>
        <p:nvSpPr>
          <p:cNvPr id="73" name="Textfeld 72"/>
          <p:cNvSpPr txBox="1"/>
          <p:nvPr/>
        </p:nvSpPr>
        <p:spPr>
          <a:xfrm rot="16200000">
            <a:off x="710553" y="1749938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ITGB4</a:t>
            </a:r>
          </a:p>
        </p:txBody>
      </p:sp>
      <p:pic>
        <p:nvPicPr>
          <p:cNvPr id="74" name="Grafik 73"/>
          <p:cNvPicPr>
            <a:picLocks noChangeAspect="1"/>
          </p:cNvPicPr>
          <p:nvPr/>
        </p:nvPicPr>
        <p:blipFill rotWithShape="1"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4343" r="15384" b="38937"/>
          <a:stretch/>
        </p:blipFill>
        <p:spPr>
          <a:xfrm rot="5400000">
            <a:off x="4628758" y="1258231"/>
            <a:ext cx="893133" cy="153586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9" name="Textfeld 78"/>
          <p:cNvSpPr txBox="1"/>
          <p:nvPr/>
        </p:nvSpPr>
        <p:spPr>
          <a:xfrm>
            <a:off x="3897841" y="1571573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A.5</a:t>
            </a:r>
          </a:p>
        </p:txBody>
      </p:sp>
      <p:sp>
        <p:nvSpPr>
          <p:cNvPr id="80" name="Textfeld 79"/>
          <p:cNvSpPr txBox="1"/>
          <p:nvPr/>
        </p:nvSpPr>
        <p:spPr>
          <a:xfrm>
            <a:off x="5491996" y="1571829"/>
            <a:ext cx="701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A.6</a:t>
            </a:r>
          </a:p>
        </p:txBody>
      </p:sp>
      <p:cxnSp>
        <p:nvCxnSpPr>
          <p:cNvPr id="81" name="Gerade Verbindung 100"/>
          <p:cNvCxnSpPr/>
          <p:nvPr/>
        </p:nvCxnSpPr>
        <p:spPr>
          <a:xfrm>
            <a:off x="4370573" y="1414625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feld 81"/>
          <p:cNvSpPr txBox="1"/>
          <p:nvPr/>
        </p:nvSpPr>
        <p:spPr>
          <a:xfrm>
            <a:off x="4357578" y="116715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30 µm</a:t>
            </a:r>
          </a:p>
        </p:txBody>
      </p:sp>
      <p:cxnSp>
        <p:nvCxnSpPr>
          <p:cNvPr id="83" name="Gerade Verbindung 100"/>
          <p:cNvCxnSpPr/>
          <p:nvPr/>
        </p:nvCxnSpPr>
        <p:spPr>
          <a:xfrm>
            <a:off x="2398128" y="1429015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2376753" y="118951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30 µm</a:t>
            </a:r>
          </a:p>
        </p:txBody>
      </p:sp>
      <p:cxnSp>
        <p:nvCxnSpPr>
          <p:cNvPr id="85" name="Gerade Verbindung 100"/>
          <p:cNvCxnSpPr/>
          <p:nvPr/>
        </p:nvCxnSpPr>
        <p:spPr>
          <a:xfrm>
            <a:off x="1279472" y="1429015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feld 85"/>
          <p:cNvSpPr txBox="1"/>
          <p:nvPr/>
        </p:nvSpPr>
        <p:spPr>
          <a:xfrm>
            <a:off x="1267160" y="1189393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25 µm</a:t>
            </a:r>
          </a:p>
        </p:txBody>
      </p:sp>
      <p:cxnSp>
        <p:nvCxnSpPr>
          <p:cNvPr id="87" name="Gerade Verbindung 100"/>
          <p:cNvCxnSpPr/>
          <p:nvPr/>
        </p:nvCxnSpPr>
        <p:spPr>
          <a:xfrm>
            <a:off x="2401303" y="2395700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feld 87"/>
          <p:cNvSpPr txBox="1"/>
          <p:nvPr/>
        </p:nvSpPr>
        <p:spPr>
          <a:xfrm>
            <a:off x="2385473" y="215359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25 µm</a:t>
            </a:r>
          </a:p>
        </p:txBody>
      </p:sp>
      <p:cxnSp>
        <p:nvCxnSpPr>
          <p:cNvPr id="89" name="Gerade Verbindung 100"/>
          <p:cNvCxnSpPr/>
          <p:nvPr/>
        </p:nvCxnSpPr>
        <p:spPr>
          <a:xfrm>
            <a:off x="4381858" y="2395700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feld 89"/>
          <p:cNvSpPr txBox="1"/>
          <p:nvPr/>
        </p:nvSpPr>
        <p:spPr>
          <a:xfrm>
            <a:off x="4351726" y="215359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25 µm</a:t>
            </a:r>
          </a:p>
        </p:txBody>
      </p:sp>
      <p:cxnSp>
        <p:nvCxnSpPr>
          <p:cNvPr id="91" name="Gerade Verbindung 100"/>
          <p:cNvCxnSpPr/>
          <p:nvPr/>
        </p:nvCxnSpPr>
        <p:spPr>
          <a:xfrm>
            <a:off x="1273116" y="2395700"/>
            <a:ext cx="5343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feld 91"/>
          <p:cNvSpPr txBox="1"/>
          <p:nvPr/>
        </p:nvSpPr>
        <p:spPr>
          <a:xfrm>
            <a:off x="1265132" y="215780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25 µm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F4B6F23C-830C-42A7-9D07-458CF7702C5E}"/>
              </a:ext>
            </a:extLst>
          </p:cNvPr>
          <p:cNvCxnSpPr/>
          <p:nvPr/>
        </p:nvCxnSpPr>
        <p:spPr>
          <a:xfrm>
            <a:off x="2325149" y="513058"/>
            <a:ext cx="3511284" cy="0"/>
          </a:xfrm>
          <a:prstGeom prst="line">
            <a:avLst/>
          </a:prstGeom>
          <a:ln w="19050">
            <a:solidFill>
              <a:srgbClr val="0508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r Verbinder 107">
            <a:extLst>
              <a:ext uri="{FF2B5EF4-FFF2-40B4-BE49-F238E27FC236}">
                <a16:creationId xmlns:a16="http://schemas.microsoft.com/office/drawing/2014/main" id="{81D91EAC-3376-42E4-ADF1-CC76774F5259}"/>
              </a:ext>
            </a:extLst>
          </p:cNvPr>
          <p:cNvCxnSpPr>
            <a:cxnSpLocks/>
          </p:cNvCxnSpPr>
          <p:nvPr/>
        </p:nvCxnSpPr>
        <p:spPr>
          <a:xfrm>
            <a:off x="1184861" y="513058"/>
            <a:ext cx="1085565" cy="0"/>
          </a:xfrm>
          <a:prstGeom prst="line">
            <a:avLst/>
          </a:prstGeom>
          <a:ln w="19050">
            <a:solidFill>
              <a:srgbClr val="0508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8F080015-B891-41FB-AD81-FCD6DD8B38A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5" t="19663" r="11107" b="21405"/>
          <a:stretch/>
        </p:blipFill>
        <p:spPr>
          <a:xfrm>
            <a:off x="367652" y="3606465"/>
            <a:ext cx="2049282" cy="1498169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C02842B1-62FC-47EA-A051-7D8AFAFC7058}"/>
              </a:ext>
            </a:extLst>
          </p:cNvPr>
          <p:cNvSpPr txBox="1"/>
          <p:nvPr/>
        </p:nvSpPr>
        <p:spPr>
          <a:xfrm>
            <a:off x="224690" y="100147"/>
            <a:ext cx="603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A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209EC61-577C-43D0-A832-615B15300C4F}"/>
              </a:ext>
            </a:extLst>
          </p:cNvPr>
          <p:cNvSpPr txBox="1"/>
          <p:nvPr/>
        </p:nvSpPr>
        <p:spPr>
          <a:xfrm>
            <a:off x="224690" y="2823796"/>
            <a:ext cx="603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B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BF0BB77-79AB-4B9D-A2DF-FD9544966B7B}"/>
              </a:ext>
            </a:extLst>
          </p:cNvPr>
          <p:cNvSpPr txBox="1"/>
          <p:nvPr/>
        </p:nvSpPr>
        <p:spPr>
          <a:xfrm>
            <a:off x="716450" y="3219271"/>
            <a:ext cx="17545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i="1" dirty="0" err="1"/>
              <a:t>Itgb</a:t>
            </a:r>
            <a:r>
              <a:rPr lang="de-DE" dirty="0"/>
              <a:t> </a:t>
            </a:r>
            <a:r>
              <a:rPr lang="de-DE" dirty="0" err="1"/>
              <a:t>transcripts</a:t>
            </a:r>
            <a:endParaRPr lang="de-DE" dirty="0"/>
          </a:p>
        </p:txBody>
      </p: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E3E313E-2B36-4667-BA50-9E8588787578}"/>
              </a:ext>
            </a:extLst>
          </p:cNvPr>
          <p:cNvCxnSpPr/>
          <p:nvPr/>
        </p:nvCxnSpPr>
        <p:spPr>
          <a:xfrm>
            <a:off x="1022388" y="3800987"/>
            <a:ext cx="9219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A734BE3F-BCB7-4207-A57E-63BEF90A6B72}"/>
              </a:ext>
            </a:extLst>
          </p:cNvPr>
          <p:cNvSpPr txBox="1"/>
          <p:nvPr/>
        </p:nvSpPr>
        <p:spPr>
          <a:xfrm>
            <a:off x="1317525" y="3585608"/>
            <a:ext cx="414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0FC02D20-A18F-4E16-8FC8-A03E1933CA77}"/>
              </a:ext>
            </a:extLst>
          </p:cNvPr>
          <p:cNvSpPr txBox="1"/>
          <p:nvPr/>
        </p:nvSpPr>
        <p:spPr>
          <a:xfrm>
            <a:off x="892832" y="5052906"/>
            <a:ext cx="41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WT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A6059B6-8BE0-4A4E-88FA-94843505F890}"/>
              </a:ext>
            </a:extLst>
          </p:cNvPr>
          <p:cNvSpPr txBox="1"/>
          <p:nvPr/>
        </p:nvSpPr>
        <p:spPr>
          <a:xfrm>
            <a:off x="1528192" y="5052906"/>
            <a:ext cx="67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p.P104L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EA9AC6E-9339-4048-B597-7FA90B9BA5A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8" t="23365" b="23060"/>
          <a:stretch/>
        </p:blipFill>
        <p:spPr>
          <a:xfrm>
            <a:off x="2453398" y="3585608"/>
            <a:ext cx="2344849" cy="1519020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B318A658-752B-445F-AC83-6776A6651172}"/>
              </a:ext>
            </a:extLst>
          </p:cNvPr>
          <p:cNvCxnSpPr/>
          <p:nvPr/>
        </p:nvCxnSpPr>
        <p:spPr>
          <a:xfrm>
            <a:off x="5684531" y="4594123"/>
            <a:ext cx="5599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5520075C-6214-4E6F-9343-3C40180A8D26}"/>
              </a:ext>
            </a:extLst>
          </p:cNvPr>
          <p:cNvSpPr txBox="1"/>
          <p:nvPr/>
        </p:nvSpPr>
        <p:spPr>
          <a:xfrm>
            <a:off x="2992022" y="5050448"/>
            <a:ext cx="41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WT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5798F8F4-1D66-4534-8537-C91B74CD1879}"/>
              </a:ext>
            </a:extLst>
          </p:cNvPr>
          <p:cNvSpPr txBox="1"/>
          <p:nvPr/>
        </p:nvSpPr>
        <p:spPr>
          <a:xfrm>
            <a:off x="3627382" y="5050448"/>
            <a:ext cx="67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p.P104L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D0673E43-1675-4C39-B521-62826126D65F}"/>
              </a:ext>
            </a:extLst>
          </p:cNvPr>
          <p:cNvSpPr txBox="1"/>
          <p:nvPr/>
        </p:nvSpPr>
        <p:spPr>
          <a:xfrm>
            <a:off x="2756645" y="3216813"/>
            <a:ext cx="17545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i="1" dirty="0" err="1"/>
              <a:t>Dysf</a:t>
            </a:r>
            <a:r>
              <a:rPr lang="de-DE" dirty="0"/>
              <a:t> </a:t>
            </a:r>
            <a:r>
              <a:rPr lang="de-DE" dirty="0" err="1"/>
              <a:t>transcripts</a:t>
            </a:r>
            <a:endParaRPr lang="de-DE" dirty="0"/>
          </a:p>
        </p:txBody>
      </p: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305B9CCC-4AAA-4292-B85E-209970C4A292}"/>
              </a:ext>
            </a:extLst>
          </p:cNvPr>
          <p:cNvCxnSpPr/>
          <p:nvPr/>
        </p:nvCxnSpPr>
        <p:spPr>
          <a:xfrm>
            <a:off x="3106827" y="3798529"/>
            <a:ext cx="9219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>
            <a:extLst>
              <a:ext uri="{FF2B5EF4-FFF2-40B4-BE49-F238E27FC236}">
                <a16:creationId xmlns:a16="http://schemas.microsoft.com/office/drawing/2014/main" id="{C285416D-3913-4206-B926-DACCF799A488}"/>
              </a:ext>
            </a:extLst>
          </p:cNvPr>
          <p:cNvSpPr txBox="1"/>
          <p:nvPr/>
        </p:nvSpPr>
        <p:spPr>
          <a:xfrm>
            <a:off x="3446208" y="3583150"/>
            <a:ext cx="4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9E3E5D8-DD8F-4675-900B-950E05F3289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t="21077" r="10047" b="18814"/>
          <a:stretch/>
        </p:blipFill>
        <p:spPr>
          <a:xfrm>
            <a:off x="4666836" y="3606465"/>
            <a:ext cx="2064885" cy="1498163"/>
          </a:xfrm>
          <a:prstGeom prst="rect">
            <a:avLst/>
          </a:prstGeom>
        </p:spPr>
      </p:pic>
      <p:sp>
        <p:nvSpPr>
          <p:cNvPr id="56" name="Textfeld 55">
            <a:extLst>
              <a:ext uri="{FF2B5EF4-FFF2-40B4-BE49-F238E27FC236}">
                <a16:creationId xmlns:a16="http://schemas.microsoft.com/office/drawing/2014/main" id="{DB398A75-96D9-4C10-A161-AF9908EC8C06}"/>
              </a:ext>
            </a:extLst>
          </p:cNvPr>
          <p:cNvSpPr txBox="1"/>
          <p:nvPr/>
        </p:nvSpPr>
        <p:spPr>
          <a:xfrm>
            <a:off x="4988568" y="3214358"/>
            <a:ext cx="17545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i="1" dirty="0" err="1"/>
              <a:t>Scgd</a:t>
            </a:r>
            <a:r>
              <a:rPr lang="de-DE" dirty="0"/>
              <a:t> </a:t>
            </a:r>
            <a:r>
              <a:rPr lang="de-DE" dirty="0" err="1"/>
              <a:t>transcripts</a:t>
            </a:r>
            <a:endParaRPr lang="de-DE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DDE4FFAB-47FA-4280-9E0F-ED4F1B731060}"/>
              </a:ext>
            </a:extLst>
          </p:cNvPr>
          <p:cNvSpPr txBox="1"/>
          <p:nvPr/>
        </p:nvSpPr>
        <p:spPr>
          <a:xfrm>
            <a:off x="5164954" y="5047994"/>
            <a:ext cx="41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WT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F4AE65B-A861-44C5-AA02-D26F6D081944}"/>
              </a:ext>
            </a:extLst>
          </p:cNvPr>
          <p:cNvSpPr txBox="1"/>
          <p:nvPr/>
        </p:nvSpPr>
        <p:spPr>
          <a:xfrm>
            <a:off x="5800314" y="5047994"/>
            <a:ext cx="67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p.P104L</a:t>
            </a:r>
          </a:p>
        </p:txBody>
      </p: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922517FC-0EF4-491F-A2B4-5E34B6B544AC}"/>
              </a:ext>
            </a:extLst>
          </p:cNvPr>
          <p:cNvCxnSpPr/>
          <p:nvPr/>
        </p:nvCxnSpPr>
        <p:spPr>
          <a:xfrm>
            <a:off x="5294507" y="3796073"/>
            <a:ext cx="9219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C16ED3FD-BAF8-473A-B3D7-9A83418CAF83}"/>
              </a:ext>
            </a:extLst>
          </p:cNvPr>
          <p:cNvSpPr txBox="1"/>
          <p:nvPr/>
        </p:nvSpPr>
        <p:spPr>
          <a:xfrm>
            <a:off x="5619140" y="3580693"/>
            <a:ext cx="4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E1A6A9DE-1269-4CB0-9C59-9C05F7C89893}"/>
              </a:ext>
            </a:extLst>
          </p:cNvPr>
          <p:cNvSpPr txBox="1"/>
          <p:nvPr/>
        </p:nvSpPr>
        <p:spPr>
          <a:xfrm rot="16200000">
            <a:off x="-505000" y="4121657"/>
            <a:ext cx="1575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Relative </a:t>
            </a:r>
            <a:r>
              <a:rPr lang="de-DE" sz="1200" dirty="0" err="1"/>
              <a:t>expression</a:t>
            </a:r>
            <a:endParaRPr lang="de-DE" sz="1200" dirty="0"/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40E15F03-A27B-4F23-AF7C-60FEBECB8C43}"/>
              </a:ext>
            </a:extLst>
          </p:cNvPr>
          <p:cNvSpPr txBox="1"/>
          <p:nvPr/>
        </p:nvSpPr>
        <p:spPr>
          <a:xfrm rot="16200000">
            <a:off x="1594189" y="4119199"/>
            <a:ext cx="1575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Relative </a:t>
            </a:r>
            <a:r>
              <a:rPr lang="de-DE" sz="1200" dirty="0" err="1"/>
              <a:t>expression</a:t>
            </a:r>
            <a:endParaRPr lang="de-DE" sz="1200" dirty="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FACAE41C-CEBF-427B-9376-720626A71514}"/>
              </a:ext>
            </a:extLst>
          </p:cNvPr>
          <p:cNvSpPr txBox="1"/>
          <p:nvPr/>
        </p:nvSpPr>
        <p:spPr>
          <a:xfrm rot="16200000">
            <a:off x="3759743" y="4124117"/>
            <a:ext cx="1575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Relative </a:t>
            </a:r>
            <a:r>
              <a:rPr lang="de-DE" sz="1200" dirty="0" err="1"/>
              <a:t>expression</a:t>
            </a:r>
            <a:endParaRPr lang="de-DE" sz="1200" dirty="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ED6FC66C-09E6-477F-A071-BF8EE3D18AC1}"/>
              </a:ext>
            </a:extLst>
          </p:cNvPr>
          <p:cNvSpPr txBox="1"/>
          <p:nvPr/>
        </p:nvSpPr>
        <p:spPr>
          <a:xfrm>
            <a:off x="222235" y="5579289"/>
            <a:ext cx="603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C</a:t>
            </a:r>
          </a:p>
        </p:txBody>
      </p:sp>
      <p:graphicFrame>
        <p:nvGraphicFramePr>
          <p:cNvPr id="63" name="Chart 77">
            <a:extLst>
              <a:ext uri="{FF2B5EF4-FFF2-40B4-BE49-F238E27FC236}">
                <a16:creationId xmlns:a16="http://schemas.microsoft.com/office/drawing/2014/main" id="{F4459A04-5AE6-43CE-8BB2-7F3CD931AC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310600"/>
              </p:ext>
            </p:extLst>
          </p:nvPr>
        </p:nvGraphicFramePr>
        <p:xfrm>
          <a:off x="1306285" y="5848503"/>
          <a:ext cx="5173772" cy="3284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77" name="Chart 26">
            <a:extLst>
              <a:ext uri="{FF2B5EF4-FFF2-40B4-BE49-F238E27FC236}">
                <a16:creationId xmlns:a16="http://schemas.microsoft.com/office/drawing/2014/main" id="{0B50971F-2E2A-4514-9592-9C548936D4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210413"/>
              </p:ext>
            </p:extLst>
          </p:nvPr>
        </p:nvGraphicFramePr>
        <p:xfrm>
          <a:off x="415561" y="9368204"/>
          <a:ext cx="2756645" cy="2423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78" name="Chart 41">
            <a:extLst>
              <a:ext uri="{FF2B5EF4-FFF2-40B4-BE49-F238E27FC236}">
                <a16:creationId xmlns:a16="http://schemas.microsoft.com/office/drawing/2014/main" id="{C52E78F6-DC98-4660-8B3A-01954A9DCF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289186"/>
              </p:ext>
            </p:extLst>
          </p:nvPr>
        </p:nvGraphicFramePr>
        <p:xfrm>
          <a:off x="3206175" y="9337864"/>
          <a:ext cx="2198266" cy="234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88CB31E-1915-441D-B5F3-7C37BF94EE35}"/>
              </a:ext>
            </a:extLst>
          </p:cNvPr>
          <p:cNvGrpSpPr/>
          <p:nvPr/>
        </p:nvGrpSpPr>
        <p:grpSpPr>
          <a:xfrm>
            <a:off x="4842403" y="9423328"/>
            <a:ext cx="1813221" cy="2299158"/>
            <a:chOff x="5033200" y="9117753"/>
            <a:chExt cx="2164102" cy="2781300"/>
          </a:xfrm>
        </p:grpSpPr>
        <p:graphicFrame>
          <p:nvGraphicFramePr>
            <p:cNvPr id="93" name="Chart 13">
              <a:extLst>
                <a:ext uri="{FF2B5EF4-FFF2-40B4-BE49-F238E27FC236}">
                  <a16:creationId xmlns:a16="http://schemas.microsoft.com/office/drawing/2014/main" id="{B5BD3519-612A-4357-A485-07477B8603E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674251"/>
                </p:ext>
              </p:extLst>
            </p:nvPr>
          </p:nvGraphicFramePr>
          <p:xfrm>
            <a:off x="5033200" y="9117753"/>
            <a:ext cx="2164102" cy="2781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A2608744-9093-4BF8-AF1E-2D1A1590A9FE}"/>
                </a:ext>
              </a:extLst>
            </p:cNvPr>
            <p:cNvSpPr/>
            <p:nvPr/>
          </p:nvSpPr>
          <p:spPr>
            <a:xfrm>
              <a:off x="5627711" y="11593284"/>
              <a:ext cx="1442517" cy="305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LC3</a:t>
              </a:r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3BBA3708-EC5C-4400-A409-0D0899F0A749}"/>
              </a:ext>
            </a:extLst>
          </p:cNvPr>
          <p:cNvSpPr txBox="1"/>
          <p:nvPr/>
        </p:nvSpPr>
        <p:spPr>
          <a:xfrm rot="16200000">
            <a:off x="-702426" y="10319568"/>
            <a:ext cx="2046396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Protein/Coomassie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E5B48702-89A4-4717-8BA5-FF5EC619BC33}"/>
              </a:ext>
            </a:extLst>
          </p:cNvPr>
          <p:cNvSpPr txBox="1"/>
          <p:nvPr/>
        </p:nvSpPr>
        <p:spPr>
          <a:xfrm rot="16200000">
            <a:off x="-341776" y="7208665"/>
            <a:ext cx="2974239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Protein/Coomassie</a:t>
            </a:r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9396516C-589F-41DE-9266-0853245ED438}"/>
              </a:ext>
            </a:extLst>
          </p:cNvPr>
          <p:cNvSpPr/>
          <p:nvPr/>
        </p:nvSpPr>
        <p:spPr>
          <a:xfrm>
            <a:off x="825666" y="11507919"/>
            <a:ext cx="2203964" cy="230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Calpain</a:t>
            </a:r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Calpain</a:t>
            </a:r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cleaved</a:t>
            </a:r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E71D85A8-49D2-45E6-AE5B-589FC40C6A5C}"/>
              </a:ext>
            </a:extLst>
          </p:cNvPr>
          <p:cNvGrpSpPr/>
          <p:nvPr/>
        </p:nvGrpSpPr>
        <p:grpSpPr>
          <a:xfrm>
            <a:off x="3551691" y="5725386"/>
            <a:ext cx="534295" cy="246221"/>
            <a:chOff x="695901" y="3480463"/>
            <a:chExt cx="534295" cy="246221"/>
          </a:xfrm>
        </p:grpSpPr>
        <p:cxnSp>
          <p:nvCxnSpPr>
            <p:cNvPr id="97" name="Straight Connector 69">
              <a:extLst>
                <a:ext uri="{FF2B5EF4-FFF2-40B4-BE49-F238E27FC236}">
                  <a16:creationId xmlns:a16="http://schemas.microsoft.com/office/drawing/2014/main" id="{D86B5FBE-B6D3-41C0-90A8-6EB7FB426013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70">
              <a:extLst>
                <a:ext uri="{FF2B5EF4-FFF2-40B4-BE49-F238E27FC236}">
                  <a16:creationId xmlns:a16="http://schemas.microsoft.com/office/drawing/2014/main" id="{B7316617-DC53-4375-820C-87E77BD014B8}"/>
                </a:ext>
              </a:extLst>
            </p:cNvPr>
            <p:cNvSpPr txBox="1"/>
            <p:nvPr/>
          </p:nvSpPr>
          <p:spPr>
            <a:xfrm>
              <a:off x="792552" y="3480463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E3CA4A04-6C86-4A95-9858-3C3DCC6492F6}"/>
              </a:ext>
            </a:extLst>
          </p:cNvPr>
          <p:cNvGrpSpPr/>
          <p:nvPr/>
        </p:nvGrpSpPr>
        <p:grpSpPr>
          <a:xfrm>
            <a:off x="2346478" y="7113302"/>
            <a:ext cx="534295" cy="246221"/>
            <a:chOff x="695901" y="3480463"/>
            <a:chExt cx="534295" cy="246221"/>
          </a:xfrm>
        </p:grpSpPr>
        <p:cxnSp>
          <p:nvCxnSpPr>
            <p:cNvPr id="100" name="Straight Connector 69">
              <a:extLst>
                <a:ext uri="{FF2B5EF4-FFF2-40B4-BE49-F238E27FC236}">
                  <a16:creationId xmlns:a16="http://schemas.microsoft.com/office/drawing/2014/main" id="{35234EF8-414A-48B0-974B-A599FE879A5C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TextBox 70">
              <a:extLst>
                <a:ext uri="{FF2B5EF4-FFF2-40B4-BE49-F238E27FC236}">
                  <a16:creationId xmlns:a16="http://schemas.microsoft.com/office/drawing/2014/main" id="{E0C34A92-DF82-46C2-93B5-D08D987FF882}"/>
                </a:ext>
              </a:extLst>
            </p:cNvPr>
            <p:cNvSpPr txBox="1"/>
            <p:nvPr/>
          </p:nvSpPr>
          <p:spPr>
            <a:xfrm>
              <a:off x="792552" y="3480463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864C4C10-D743-4EF6-BCD1-1265487F301F}"/>
              </a:ext>
            </a:extLst>
          </p:cNvPr>
          <p:cNvGrpSpPr/>
          <p:nvPr/>
        </p:nvGrpSpPr>
        <p:grpSpPr>
          <a:xfrm>
            <a:off x="2992022" y="7938989"/>
            <a:ext cx="534295" cy="246221"/>
            <a:chOff x="695901" y="3480463"/>
            <a:chExt cx="534295" cy="246221"/>
          </a:xfrm>
        </p:grpSpPr>
        <p:cxnSp>
          <p:nvCxnSpPr>
            <p:cNvPr id="103" name="Straight Connector 69">
              <a:extLst>
                <a:ext uri="{FF2B5EF4-FFF2-40B4-BE49-F238E27FC236}">
                  <a16:creationId xmlns:a16="http://schemas.microsoft.com/office/drawing/2014/main" id="{340BEFFD-4F5D-4B8D-A7DB-05FE52ACB889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70">
              <a:extLst>
                <a:ext uri="{FF2B5EF4-FFF2-40B4-BE49-F238E27FC236}">
                  <a16:creationId xmlns:a16="http://schemas.microsoft.com/office/drawing/2014/main" id="{6D1A6F10-5C8C-4D9F-A2E8-CFA1BBDA4BAB}"/>
                </a:ext>
              </a:extLst>
            </p:cNvPr>
            <p:cNvSpPr txBox="1"/>
            <p:nvPr/>
          </p:nvSpPr>
          <p:spPr>
            <a:xfrm>
              <a:off x="792552" y="3480463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A3C9F4CD-2E78-4A5A-8616-54F522D5E71B}"/>
              </a:ext>
            </a:extLst>
          </p:cNvPr>
          <p:cNvGrpSpPr/>
          <p:nvPr/>
        </p:nvGrpSpPr>
        <p:grpSpPr>
          <a:xfrm>
            <a:off x="1725617" y="8029946"/>
            <a:ext cx="554464" cy="369332"/>
            <a:chOff x="695901" y="3475341"/>
            <a:chExt cx="554464" cy="369332"/>
          </a:xfrm>
        </p:grpSpPr>
        <p:cxnSp>
          <p:nvCxnSpPr>
            <p:cNvPr id="106" name="Straight Connector 69">
              <a:extLst>
                <a:ext uri="{FF2B5EF4-FFF2-40B4-BE49-F238E27FC236}">
                  <a16:creationId xmlns:a16="http://schemas.microsoft.com/office/drawing/2014/main" id="{2CEBF007-A535-4F63-B6AC-A8733BC6109D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70">
              <a:extLst>
                <a:ext uri="{FF2B5EF4-FFF2-40B4-BE49-F238E27FC236}">
                  <a16:creationId xmlns:a16="http://schemas.microsoft.com/office/drawing/2014/main" id="{DF695F5D-F582-478A-8151-11B05242E6A8}"/>
                </a:ext>
              </a:extLst>
            </p:cNvPr>
            <p:cNvSpPr txBox="1"/>
            <p:nvPr/>
          </p:nvSpPr>
          <p:spPr>
            <a:xfrm>
              <a:off x="825703" y="3475341"/>
              <a:ext cx="424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766B6E0C-7B89-4527-B0DC-6DB4272D7A47}"/>
              </a:ext>
            </a:extLst>
          </p:cNvPr>
          <p:cNvGrpSpPr/>
          <p:nvPr/>
        </p:nvGrpSpPr>
        <p:grpSpPr>
          <a:xfrm>
            <a:off x="4852878" y="7367495"/>
            <a:ext cx="534295" cy="246221"/>
            <a:chOff x="695901" y="3480463"/>
            <a:chExt cx="534295" cy="246221"/>
          </a:xfrm>
        </p:grpSpPr>
        <p:cxnSp>
          <p:nvCxnSpPr>
            <p:cNvPr id="111" name="Straight Connector 69">
              <a:extLst>
                <a:ext uri="{FF2B5EF4-FFF2-40B4-BE49-F238E27FC236}">
                  <a16:creationId xmlns:a16="http://schemas.microsoft.com/office/drawing/2014/main" id="{A400FD70-9C31-47D8-97F5-08AE1B4348EB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TextBox 70">
              <a:extLst>
                <a:ext uri="{FF2B5EF4-FFF2-40B4-BE49-F238E27FC236}">
                  <a16:creationId xmlns:a16="http://schemas.microsoft.com/office/drawing/2014/main" id="{CB98A035-93DD-4612-B4EC-315E78B7BA25}"/>
                </a:ext>
              </a:extLst>
            </p:cNvPr>
            <p:cNvSpPr txBox="1"/>
            <p:nvPr/>
          </p:nvSpPr>
          <p:spPr>
            <a:xfrm>
              <a:off x="792552" y="3480463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13" name="Gruppieren 112">
            <a:extLst>
              <a:ext uri="{FF2B5EF4-FFF2-40B4-BE49-F238E27FC236}">
                <a16:creationId xmlns:a16="http://schemas.microsoft.com/office/drawing/2014/main" id="{AEFFC845-476E-47E5-BA15-2BAC0299D92C}"/>
              </a:ext>
            </a:extLst>
          </p:cNvPr>
          <p:cNvGrpSpPr/>
          <p:nvPr/>
        </p:nvGrpSpPr>
        <p:grpSpPr>
          <a:xfrm>
            <a:off x="4262252" y="7613716"/>
            <a:ext cx="534295" cy="246221"/>
            <a:chOff x="695901" y="3480463"/>
            <a:chExt cx="534295" cy="246221"/>
          </a:xfrm>
        </p:grpSpPr>
        <p:cxnSp>
          <p:nvCxnSpPr>
            <p:cNvPr id="114" name="Straight Connector 69">
              <a:extLst>
                <a:ext uri="{FF2B5EF4-FFF2-40B4-BE49-F238E27FC236}">
                  <a16:creationId xmlns:a16="http://schemas.microsoft.com/office/drawing/2014/main" id="{23982AB4-D86E-4FE8-ACF3-D4BFD8C0A212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TextBox 70">
              <a:extLst>
                <a:ext uri="{FF2B5EF4-FFF2-40B4-BE49-F238E27FC236}">
                  <a16:creationId xmlns:a16="http://schemas.microsoft.com/office/drawing/2014/main" id="{F14C9361-2508-4171-80EE-B5A42327D76D}"/>
                </a:ext>
              </a:extLst>
            </p:cNvPr>
            <p:cNvSpPr txBox="1"/>
            <p:nvPr/>
          </p:nvSpPr>
          <p:spPr>
            <a:xfrm>
              <a:off x="792552" y="3480463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16" name="Gruppieren 115">
            <a:extLst>
              <a:ext uri="{FF2B5EF4-FFF2-40B4-BE49-F238E27FC236}">
                <a16:creationId xmlns:a16="http://schemas.microsoft.com/office/drawing/2014/main" id="{04D1AA4B-3FC5-4D78-A8FF-38DF7C1B5D8B}"/>
              </a:ext>
            </a:extLst>
          </p:cNvPr>
          <p:cNvGrpSpPr/>
          <p:nvPr/>
        </p:nvGrpSpPr>
        <p:grpSpPr>
          <a:xfrm>
            <a:off x="878200" y="10252005"/>
            <a:ext cx="1027046" cy="335792"/>
            <a:chOff x="695901" y="3524578"/>
            <a:chExt cx="590490" cy="246221"/>
          </a:xfrm>
        </p:grpSpPr>
        <p:cxnSp>
          <p:nvCxnSpPr>
            <p:cNvPr id="117" name="Straight Connector 69">
              <a:extLst>
                <a:ext uri="{FF2B5EF4-FFF2-40B4-BE49-F238E27FC236}">
                  <a16:creationId xmlns:a16="http://schemas.microsoft.com/office/drawing/2014/main" id="{3DF626C0-FFBD-46EF-ABF4-1BF237CD3B72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TextBox 70">
              <a:extLst>
                <a:ext uri="{FF2B5EF4-FFF2-40B4-BE49-F238E27FC236}">
                  <a16:creationId xmlns:a16="http://schemas.microsoft.com/office/drawing/2014/main" id="{980F6F0F-96EF-4969-9A7A-33AA9573D05A}"/>
                </a:ext>
              </a:extLst>
            </p:cNvPr>
            <p:cNvSpPr txBox="1"/>
            <p:nvPr/>
          </p:nvSpPr>
          <p:spPr>
            <a:xfrm>
              <a:off x="861729" y="3524578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19" name="Gruppieren 118">
            <a:extLst>
              <a:ext uri="{FF2B5EF4-FFF2-40B4-BE49-F238E27FC236}">
                <a16:creationId xmlns:a16="http://schemas.microsoft.com/office/drawing/2014/main" id="{D9F49CF2-9876-4BFB-9F09-87D67FEAEBC3}"/>
              </a:ext>
            </a:extLst>
          </p:cNvPr>
          <p:cNvGrpSpPr/>
          <p:nvPr/>
        </p:nvGrpSpPr>
        <p:grpSpPr>
          <a:xfrm>
            <a:off x="2061627" y="9331421"/>
            <a:ext cx="1027046" cy="369332"/>
            <a:chOff x="695901" y="3524578"/>
            <a:chExt cx="590490" cy="270815"/>
          </a:xfrm>
        </p:grpSpPr>
        <p:cxnSp>
          <p:nvCxnSpPr>
            <p:cNvPr id="120" name="Straight Connector 69">
              <a:extLst>
                <a:ext uri="{FF2B5EF4-FFF2-40B4-BE49-F238E27FC236}">
                  <a16:creationId xmlns:a16="http://schemas.microsoft.com/office/drawing/2014/main" id="{053AB6C0-D133-4609-9E96-F75DB87068C3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TextBox 70">
              <a:extLst>
                <a:ext uri="{FF2B5EF4-FFF2-40B4-BE49-F238E27FC236}">
                  <a16:creationId xmlns:a16="http://schemas.microsoft.com/office/drawing/2014/main" id="{C8D879AB-342B-4BBF-B415-5AE9CACA4583}"/>
                </a:ext>
              </a:extLst>
            </p:cNvPr>
            <p:cNvSpPr txBox="1"/>
            <p:nvPr/>
          </p:nvSpPr>
          <p:spPr>
            <a:xfrm>
              <a:off x="861729" y="3524578"/>
              <a:ext cx="424662" cy="270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</p:grpSp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77A6FE5D-EB34-4F9F-B558-C9452042F14F}"/>
              </a:ext>
            </a:extLst>
          </p:cNvPr>
          <p:cNvGrpSpPr/>
          <p:nvPr/>
        </p:nvGrpSpPr>
        <p:grpSpPr>
          <a:xfrm>
            <a:off x="5410100" y="9321561"/>
            <a:ext cx="1254085" cy="335792"/>
            <a:chOff x="695901" y="3524578"/>
            <a:chExt cx="590490" cy="246221"/>
          </a:xfrm>
        </p:grpSpPr>
        <p:cxnSp>
          <p:nvCxnSpPr>
            <p:cNvPr id="123" name="Straight Connector 69">
              <a:extLst>
                <a:ext uri="{FF2B5EF4-FFF2-40B4-BE49-F238E27FC236}">
                  <a16:creationId xmlns:a16="http://schemas.microsoft.com/office/drawing/2014/main" id="{D7C3865A-1ED3-424F-A926-5CC078D86EF8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TextBox 70">
              <a:extLst>
                <a:ext uri="{FF2B5EF4-FFF2-40B4-BE49-F238E27FC236}">
                  <a16:creationId xmlns:a16="http://schemas.microsoft.com/office/drawing/2014/main" id="{9EEAD55F-2FAE-4CD9-B025-221D342FDFD3}"/>
                </a:ext>
              </a:extLst>
            </p:cNvPr>
            <p:cNvSpPr txBox="1"/>
            <p:nvPr/>
          </p:nvSpPr>
          <p:spPr>
            <a:xfrm>
              <a:off x="861729" y="3524578"/>
              <a:ext cx="424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cxnSp>
        <p:nvCxnSpPr>
          <p:cNvPr id="126" name="Straight Connector 69">
            <a:extLst>
              <a:ext uri="{FF2B5EF4-FFF2-40B4-BE49-F238E27FC236}">
                <a16:creationId xmlns:a16="http://schemas.microsoft.com/office/drawing/2014/main" id="{360FF298-0C67-4F92-871A-51BAAFB87A5E}"/>
              </a:ext>
            </a:extLst>
          </p:cNvPr>
          <p:cNvCxnSpPr/>
          <p:nvPr/>
        </p:nvCxnSpPr>
        <p:spPr>
          <a:xfrm flipV="1">
            <a:off x="3653484" y="9562198"/>
            <a:ext cx="1000189" cy="1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8" name="TextBox 70">
            <a:extLst>
              <a:ext uri="{FF2B5EF4-FFF2-40B4-BE49-F238E27FC236}">
                <a16:creationId xmlns:a16="http://schemas.microsoft.com/office/drawing/2014/main" id="{444015A3-79B8-4E94-8FEC-4388C6370759}"/>
              </a:ext>
            </a:extLst>
          </p:cNvPr>
          <p:cNvSpPr txBox="1"/>
          <p:nvPr/>
        </p:nvSpPr>
        <p:spPr>
          <a:xfrm>
            <a:off x="4018435" y="9327408"/>
            <a:ext cx="7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9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68">
            <a:extLst>
              <a:ext uri="{FF2B5EF4-FFF2-40B4-BE49-F238E27FC236}">
                <a16:creationId xmlns:a16="http://schemas.microsoft.com/office/drawing/2014/main" id="{182BC834-6577-46D8-8AE2-CCD5854D08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819475"/>
              </p:ext>
            </p:extLst>
          </p:nvPr>
        </p:nvGraphicFramePr>
        <p:xfrm>
          <a:off x="308920" y="1031711"/>
          <a:ext cx="6400800" cy="378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311C184B-C11E-4604-A68D-67555CEDCB29}"/>
              </a:ext>
            </a:extLst>
          </p:cNvPr>
          <p:cNvGrpSpPr/>
          <p:nvPr/>
        </p:nvGrpSpPr>
        <p:grpSpPr>
          <a:xfrm>
            <a:off x="742556" y="3480463"/>
            <a:ext cx="534295" cy="369332"/>
            <a:chOff x="695901" y="3480463"/>
            <a:chExt cx="534295" cy="369332"/>
          </a:xfrm>
        </p:grpSpPr>
        <p:cxnSp>
          <p:nvCxnSpPr>
            <p:cNvPr id="3" name="Straight Connector 69">
              <a:extLst>
                <a:ext uri="{FF2B5EF4-FFF2-40B4-BE49-F238E27FC236}">
                  <a16:creationId xmlns:a16="http://schemas.microsoft.com/office/drawing/2014/main" id="{170FB179-CAB1-4222-B0A9-E05ABA591935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70">
              <a:extLst>
                <a:ext uri="{FF2B5EF4-FFF2-40B4-BE49-F238E27FC236}">
                  <a16:creationId xmlns:a16="http://schemas.microsoft.com/office/drawing/2014/main" id="{804A90B2-4590-4DEC-88CA-5CEAF5F5253D}"/>
                </a:ext>
              </a:extLst>
            </p:cNvPr>
            <p:cNvSpPr txBox="1"/>
            <p:nvPr/>
          </p:nvSpPr>
          <p:spPr>
            <a:xfrm>
              <a:off x="828047" y="3480463"/>
              <a:ext cx="258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16B2152E-65D9-4B31-8969-2C62C667BA93}"/>
              </a:ext>
            </a:extLst>
          </p:cNvPr>
          <p:cNvGrpSpPr/>
          <p:nvPr/>
        </p:nvGrpSpPr>
        <p:grpSpPr>
          <a:xfrm>
            <a:off x="1529109" y="1098418"/>
            <a:ext cx="534295" cy="252304"/>
            <a:chOff x="1592609" y="1098420"/>
            <a:chExt cx="534295" cy="252304"/>
          </a:xfrm>
        </p:grpSpPr>
        <p:cxnSp>
          <p:nvCxnSpPr>
            <p:cNvPr id="5" name="Straight Connector 71">
              <a:extLst>
                <a:ext uri="{FF2B5EF4-FFF2-40B4-BE49-F238E27FC236}">
                  <a16:creationId xmlns:a16="http://schemas.microsoft.com/office/drawing/2014/main" id="{A96591A8-0072-4AF9-96AD-BF11D4070AC4}"/>
                </a:ext>
              </a:extLst>
            </p:cNvPr>
            <p:cNvCxnSpPr/>
            <p:nvPr/>
          </p:nvCxnSpPr>
          <p:spPr>
            <a:xfrm flipV="1">
              <a:off x="1592609" y="135072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72">
              <a:extLst>
                <a:ext uri="{FF2B5EF4-FFF2-40B4-BE49-F238E27FC236}">
                  <a16:creationId xmlns:a16="http://schemas.microsoft.com/office/drawing/2014/main" id="{5610F0F4-A735-47B3-965C-D9EC4DBDFF22}"/>
                </a:ext>
              </a:extLst>
            </p:cNvPr>
            <p:cNvSpPr txBox="1"/>
            <p:nvPr/>
          </p:nvSpPr>
          <p:spPr>
            <a:xfrm>
              <a:off x="1717708" y="1098420"/>
              <a:ext cx="360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n.s</a:t>
              </a:r>
              <a:endPara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275756FA-6436-4794-92D7-4E3E805D9D4F}"/>
              </a:ext>
            </a:extLst>
          </p:cNvPr>
          <p:cNvGrpSpPr/>
          <p:nvPr/>
        </p:nvGrpSpPr>
        <p:grpSpPr>
          <a:xfrm>
            <a:off x="5555039" y="2169214"/>
            <a:ext cx="534295" cy="261829"/>
            <a:chOff x="6139973" y="2483089"/>
            <a:chExt cx="534295" cy="261829"/>
          </a:xfrm>
        </p:grpSpPr>
        <p:cxnSp>
          <p:nvCxnSpPr>
            <p:cNvPr id="15" name="Straight Connector 81">
              <a:extLst>
                <a:ext uri="{FF2B5EF4-FFF2-40B4-BE49-F238E27FC236}">
                  <a16:creationId xmlns:a16="http://schemas.microsoft.com/office/drawing/2014/main" id="{2C81B8EB-D5DD-4860-BC91-662874A057B7}"/>
                </a:ext>
              </a:extLst>
            </p:cNvPr>
            <p:cNvCxnSpPr/>
            <p:nvPr/>
          </p:nvCxnSpPr>
          <p:spPr>
            <a:xfrm flipV="1">
              <a:off x="6139973" y="2744917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82">
              <a:extLst>
                <a:ext uri="{FF2B5EF4-FFF2-40B4-BE49-F238E27FC236}">
                  <a16:creationId xmlns:a16="http://schemas.microsoft.com/office/drawing/2014/main" id="{BE463237-4D4E-4752-A724-992B24599623}"/>
                </a:ext>
              </a:extLst>
            </p:cNvPr>
            <p:cNvSpPr txBox="1"/>
            <p:nvPr/>
          </p:nvSpPr>
          <p:spPr>
            <a:xfrm>
              <a:off x="6265073" y="2483089"/>
              <a:ext cx="360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n.s</a:t>
              </a:r>
              <a:endPara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Textfeld 38">
            <a:extLst>
              <a:ext uri="{FF2B5EF4-FFF2-40B4-BE49-F238E27FC236}">
                <a16:creationId xmlns:a16="http://schemas.microsoft.com/office/drawing/2014/main" id="{636973A3-B9E0-446F-8529-98010EE48180}"/>
              </a:ext>
            </a:extLst>
          </p:cNvPr>
          <p:cNvSpPr txBox="1"/>
          <p:nvPr/>
        </p:nvSpPr>
        <p:spPr>
          <a:xfrm rot="16200000">
            <a:off x="-1265173" y="2407355"/>
            <a:ext cx="2871789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Protein/Coomassie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DE4CD5BE-CD6C-45C4-93F0-485EE08A17DD}"/>
              </a:ext>
            </a:extLst>
          </p:cNvPr>
          <p:cNvGrpSpPr/>
          <p:nvPr/>
        </p:nvGrpSpPr>
        <p:grpSpPr>
          <a:xfrm>
            <a:off x="2369693" y="2431043"/>
            <a:ext cx="534295" cy="369332"/>
            <a:chOff x="695901" y="3480463"/>
            <a:chExt cx="534295" cy="369332"/>
          </a:xfrm>
        </p:grpSpPr>
        <p:cxnSp>
          <p:nvCxnSpPr>
            <p:cNvPr id="44" name="Straight Connector 69">
              <a:extLst>
                <a:ext uri="{FF2B5EF4-FFF2-40B4-BE49-F238E27FC236}">
                  <a16:creationId xmlns:a16="http://schemas.microsoft.com/office/drawing/2014/main" id="{B33B2B87-15C3-4951-9DBF-4E079F0C2A3A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70">
              <a:extLst>
                <a:ext uri="{FF2B5EF4-FFF2-40B4-BE49-F238E27FC236}">
                  <a16:creationId xmlns:a16="http://schemas.microsoft.com/office/drawing/2014/main" id="{3C7575C3-83FD-4D59-BC2A-0E75EF651C4E}"/>
                </a:ext>
              </a:extLst>
            </p:cNvPr>
            <p:cNvSpPr txBox="1"/>
            <p:nvPr/>
          </p:nvSpPr>
          <p:spPr>
            <a:xfrm>
              <a:off x="828047" y="3480463"/>
              <a:ext cx="258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2B24925E-BA15-4E6A-987D-C991CB3BB733}"/>
              </a:ext>
            </a:extLst>
          </p:cNvPr>
          <p:cNvGrpSpPr/>
          <p:nvPr/>
        </p:nvGrpSpPr>
        <p:grpSpPr>
          <a:xfrm>
            <a:off x="3165150" y="2431043"/>
            <a:ext cx="534295" cy="369332"/>
            <a:chOff x="695901" y="3480463"/>
            <a:chExt cx="534295" cy="369332"/>
          </a:xfrm>
        </p:grpSpPr>
        <p:cxnSp>
          <p:nvCxnSpPr>
            <p:cNvPr id="47" name="Straight Connector 69">
              <a:extLst>
                <a:ext uri="{FF2B5EF4-FFF2-40B4-BE49-F238E27FC236}">
                  <a16:creationId xmlns:a16="http://schemas.microsoft.com/office/drawing/2014/main" id="{54D7E43B-FBBD-4C78-B9A9-AB0AB67321C6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TextBox 70">
              <a:extLst>
                <a:ext uri="{FF2B5EF4-FFF2-40B4-BE49-F238E27FC236}">
                  <a16:creationId xmlns:a16="http://schemas.microsoft.com/office/drawing/2014/main" id="{C2EF0D12-0737-4B0D-8FFA-CE5B17199341}"/>
                </a:ext>
              </a:extLst>
            </p:cNvPr>
            <p:cNvSpPr txBox="1"/>
            <p:nvPr/>
          </p:nvSpPr>
          <p:spPr>
            <a:xfrm>
              <a:off x="828047" y="3480463"/>
              <a:ext cx="258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18F8AB0-BFBF-4B34-894B-739A08B3F28C}"/>
              </a:ext>
            </a:extLst>
          </p:cNvPr>
          <p:cNvGrpSpPr/>
          <p:nvPr/>
        </p:nvGrpSpPr>
        <p:grpSpPr>
          <a:xfrm>
            <a:off x="3935905" y="3480463"/>
            <a:ext cx="534295" cy="369332"/>
            <a:chOff x="695901" y="3480463"/>
            <a:chExt cx="534295" cy="369332"/>
          </a:xfrm>
        </p:grpSpPr>
        <p:cxnSp>
          <p:nvCxnSpPr>
            <p:cNvPr id="50" name="Straight Connector 69">
              <a:extLst>
                <a:ext uri="{FF2B5EF4-FFF2-40B4-BE49-F238E27FC236}">
                  <a16:creationId xmlns:a16="http://schemas.microsoft.com/office/drawing/2014/main" id="{DA57C6EE-2DA9-4274-A722-74F488FDC541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70">
              <a:extLst>
                <a:ext uri="{FF2B5EF4-FFF2-40B4-BE49-F238E27FC236}">
                  <a16:creationId xmlns:a16="http://schemas.microsoft.com/office/drawing/2014/main" id="{085F7667-EBBE-4A04-B59F-00126CBEA01C}"/>
                </a:ext>
              </a:extLst>
            </p:cNvPr>
            <p:cNvSpPr txBox="1"/>
            <p:nvPr/>
          </p:nvSpPr>
          <p:spPr>
            <a:xfrm>
              <a:off x="828047" y="3480463"/>
              <a:ext cx="258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D55D8B24-0118-40A0-812D-7A0858115F78}"/>
              </a:ext>
            </a:extLst>
          </p:cNvPr>
          <p:cNvGrpSpPr/>
          <p:nvPr/>
        </p:nvGrpSpPr>
        <p:grpSpPr>
          <a:xfrm>
            <a:off x="4716709" y="3291197"/>
            <a:ext cx="534295" cy="369332"/>
            <a:chOff x="695901" y="3480463"/>
            <a:chExt cx="534295" cy="369332"/>
          </a:xfrm>
        </p:grpSpPr>
        <p:cxnSp>
          <p:nvCxnSpPr>
            <p:cNvPr id="53" name="Straight Connector 69">
              <a:extLst>
                <a:ext uri="{FF2B5EF4-FFF2-40B4-BE49-F238E27FC236}">
                  <a16:creationId xmlns:a16="http://schemas.microsoft.com/office/drawing/2014/main" id="{CE769C32-1799-4423-8C56-5B3C40047B4C}"/>
                </a:ext>
              </a:extLst>
            </p:cNvPr>
            <p:cNvCxnSpPr/>
            <p:nvPr/>
          </p:nvCxnSpPr>
          <p:spPr>
            <a:xfrm flipV="1">
              <a:off x="695901" y="3699653"/>
              <a:ext cx="534295" cy="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70">
              <a:extLst>
                <a:ext uri="{FF2B5EF4-FFF2-40B4-BE49-F238E27FC236}">
                  <a16:creationId xmlns:a16="http://schemas.microsoft.com/office/drawing/2014/main" id="{D5964A27-CCF8-425E-A924-86D7794D3EBF}"/>
                </a:ext>
              </a:extLst>
            </p:cNvPr>
            <p:cNvSpPr txBox="1"/>
            <p:nvPr/>
          </p:nvSpPr>
          <p:spPr>
            <a:xfrm>
              <a:off x="828047" y="3480463"/>
              <a:ext cx="258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291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105</Words>
  <Application>Microsoft Office PowerPoint</Application>
  <PresentationFormat>Breitbild</PresentationFormat>
  <Paragraphs>58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Roos</dc:creator>
  <cp:lastModifiedBy>Andreas Roos</cp:lastModifiedBy>
  <cp:revision>162</cp:revision>
  <dcterms:created xsi:type="dcterms:W3CDTF">2016-02-20T23:50:36Z</dcterms:created>
  <dcterms:modified xsi:type="dcterms:W3CDTF">2018-06-03T21:08:45Z</dcterms:modified>
</cp:coreProperties>
</file>