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858" autoAdjust="0"/>
  </p:normalViewPr>
  <p:slideViewPr>
    <p:cSldViewPr snapToGrid="0">
      <p:cViewPr varScale="1">
        <p:scale>
          <a:sx n="51" d="100"/>
          <a:sy n="51" d="100"/>
        </p:scale>
        <p:origin x="2108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290CE-92D3-4A42-9453-62BA0D2248D2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07376-1332-47D2-8C44-F1DEC2E968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377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.e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756" y="3531"/>
            <a:ext cx="129346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en-US" altLang="zh-CN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EC775AB2-F2EC-4362-A72B-DCE226D33FC2}"/>
              </a:ext>
            </a:extLst>
          </p:cNvPr>
          <p:cNvGrpSpPr/>
          <p:nvPr/>
        </p:nvGrpSpPr>
        <p:grpSpPr>
          <a:xfrm>
            <a:off x="580158" y="395630"/>
            <a:ext cx="5712692" cy="4098855"/>
            <a:chOff x="580158" y="395630"/>
            <a:chExt cx="5712692" cy="4098855"/>
          </a:xfrm>
        </p:grpSpPr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id="{B21590AA-0D6F-43F3-B800-B4F2688DBD7A}"/>
                </a:ext>
              </a:extLst>
            </p:cNvPr>
            <p:cNvSpPr/>
            <p:nvPr/>
          </p:nvSpPr>
          <p:spPr>
            <a:xfrm>
              <a:off x="580158" y="395630"/>
              <a:ext cx="3494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a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矩形 102">
              <a:extLst>
                <a:ext uri="{FF2B5EF4-FFF2-40B4-BE49-F238E27FC236}">
                  <a16:creationId xmlns:a16="http://schemas.microsoft.com/office/drawing/2014/main" id="{2611FC57-BC3D-45BE-9C84-5115A399CA12}"/>
                </a:ext>
              </a:extLst>
            </p:cNvPr>
            <p:cNvSpPr/>
            <p:nvPr/>
          </p:nvSpPr>
          <p:spPr>
            <a:xfrm>
              <a:off x="3101349" y="395630"/>
              <a:ext cx="3494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b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矩形 132">
              <a:extLst>
                <a:ext uri="{FF2B5EF4-FFF2-40B4-BE49-F238E27FC236}">
                  <a16:creationId xmlns:a16="http://schemas.microsoft.com/office/drawing/2014/main" id="{7855AF66-C56D-4E1A-823B-1B2535F36AB9}"/>
                </a:ext>
              </a:extLst>
            </p:cNvPr>
            <p:cNvSpPr/>
            <p:nvPr/>
          </p:nvSpPr>
          <p:spPr>
            <a:xfrm>
              <a:off x="609034" y="2390989"/>
              <a:ext cx="3494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c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矩形 133">
              <a:extLst>
                <a:ext uri="{FF2B5EF4-FFF2-40B4-BE49-F238E27FC236}">
                  <a16:creationId xmlns:a16="http://schemas.microsoft.com/office/drawing/2014/main" id="{748BA00C-0C07-4E5C-9E4C-403F74EB033E}"/>
                </a:ext>
              </a:extLst>
            </p:cNvPr>
            <p:cNvSpPr/>
            <p:nvPr/>
          </p:nvSpPr>
          <p:spPr>
            <a:xfrm>
              <a:off x="3130225" y="2390989"/>
              <a:ext cx="3494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华文楷体" pitchFamily="2" charset="-122"/>
                  <a:cs typeface="Times New Roman" panose="02020603050405020304" pitchFamily="18" charset="0"/>
                </a:rPr>
                <a:t>d</a:t>
              </a:r>
              <a:endPara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8DAE80FD-EC10-4FFE-AC8A-C6917E89E5B1}"/>
                </a:ext>
              </a:extLst>
            </p:cNvPr>
            <p:cNvGrpSpPr/>
            <p:nvPr/>
          </p:nvGrpSpPr>
          <p:grpSpPr>
            <a:xfrm>
              <a:off x="747270" y="788682"/>
              <a:ext cx="2273092" cy="1319874"/>
              <a:chOff x="747270" y="788682"/>
              <a:chExt cx="2273092" cy="1319874"/>
            </a:xfrm>
          </p:grpSpPr>
          <p:sp>
            <p:nvSpPr>
              <p:cNvPr id="129" name="副标题 2">
                <a:extLst>
                  <a:ext uri="{FF2B5EF4-FFF2-40B4-BE49-F238E27FC236}">
                    <a16:creationId xmlns:a16="http://schemas.microsoft.com/office/drawing/2014/main" id="{33624CE8-2BE8-4AA3-BE70-ED2107F033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89558" y="788682"/>
                <a:ext cx="907917" cy="223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B-ALL+DNR</a:t>
                </a:r>
                <a:endParaRPr lang="zh-CN" alt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0" name="直接箭头连接符 129">
                <a:extLst>
                  <a:ext uri="{FF2B5EF4-FFF2-40B4-BE49-F238E27FC236}">
                    <a16:creationId xmlns:a16="http://schemas.microsoft.com/office/drawing/2014/main" id="{3982B365-CD07-4657-BA8C-B35DDC3E8FA2}"/>
                  </a:ext>
                </a:extLst>
              </p:cNvPr>
              <p:cNvCxnSpPr/>
              <p:nvPr/>
            </p:nvCxnSpPr>
            <p:spPr>
              <a:xfrm flipV="1">
                <a:off x="897561" y="1018244"/>
                <a:ext cx="0" cy="49872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40">
                <a:extLst>
                  <a:ext uri="{FF2B5EF4-FFF2-40B4-BE49-F238E27FC236}">
                    <a16:creationId xmlns:a16="http://schemas.microsoft.com/office/drawing/2014/main" id="{595AAB17-C97D-42D2-965C-FF43789B8F6E}"/>
                  </a:ext>
                </a:extLst>
              </p:cNvPr>
              <p:cNvSpPr txBox="1"/>
              <p:nvPr/>
            </p:nvSpPr>
            <p:spPr>
              <a:xfrm rot="16200000">
                <a:off x="628712" y="1566455"/>
                <a:ext cx="49872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TextBox 41">
                <a:extLst>
                  <a:ext uri="{FF2B5EF4-FFF2-40B4-BE49-F238E27FC236}">
                    <a16:creationId xmlns:a16="http://schemas.microsoft.com/office/drawing/2014/main" id="{9A6BED2D-6110-4589-866A-8EF166B36FCE}"/>
                  </a:ext>
                </a:extLst>
              </p:cNvPr>
              <p:cNvSpPr txBox="1"/>
              <p:nvPr/>
            </p:nvSpPr>
            <p:spPr>
              <a:xfrm>
                <a:off x="880619" y="1846946"/>
                <a:ext cx="85907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Annexin-V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61" name="直接箭头连接符 160">
                <a:extLst>
                  <a:ext uri="{FF2B5EF4-FFF2-40B4-BE49-F238E27FC236}">
                    <a16:creationId xmlns:a16="http://schemas.microsoft.com/office/drawing/2014/main" id="{E03A9054-EE96-4613-BD41-8A763FD3B9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6594" y="1977751"/>
                <a:ext cx="108000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3" name="Picture 8">
                <a:extLst>
                  <a:ext uri="{FF2B5EF4-FFF2-40B4-BE49-F238E27FC236}">
                    <a16:creationId xmlns:a16="http://schemas.microsoft.com/office/drawing/2014/main" id="{CA97E2B1-8047-4279-9BBD-5C0F0B5BDDCB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/>
              <a:srcRect l="15211" t="8959" r="3165" b="14953"/>
              <a:stretch/>
            </p:blipFill>
            <p:spPr>
              <a:xfrm>
                <a:off x="946189" y="1007155"/>
                <a:ext cx="1008000" cy="900000"/>
              </a:xfrm>
              <a:prstGeom prst="rect">
                <a:avLst/>
              </a:prstGeom>
            </p:spPr>
          </p:pic>
          <p:pic>
            <p:nvPicPr>
              <p:cNvPr id="54" name="Picture 14">
                <a:extLst>
                  <a:ext uri="{FF2B5EF4-FFF2-40B4-BE49-F238E27FC236}">
                    <a16:creationId xmlns:a16="http://schemas.microsoft.com/office/drawing/2014/main" id="{FF99868E-A170-4322-BACF-8BEEB2639AD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/>
              <a:srcRect l="15388" t="8965" r="2987" b="14946"/>
              <a:stretch/>
            </p:blipFill>
            <p:spPr>
              <a:xfrm>
                <a:off x="2012362" y="1007155"/>
                <a:ext cx="1008000" cy="900000"/>
              </a:xfrm>
              <a:prstGeom prst="rect">
                <a:avLst/>
              </a:prstGeom>
            </p:spPr>
          </p:pic>
          <p:sp>
            <p:nvSpPr>
              <p:cNvPr id="55" name="副标题 2">
                <a:extLst>
                  <a:ext uri="{FF2B5EF4-FFF2-40B4-BE49-F238E27FC236}">
                    <a16:creationId xmlns:a16="http://schemas.microsoft.com/office/drawing/2014/main" id="{C154B268-30C2-4F3C-84C3-B477E2D9DF7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0058" y="788682"/>
                <a:ext cx="907917" cy="223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Ctrl+DNR</a:t>
                </a:r>
                <a:endParaRPr lang="zh-CN" alt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271E8641-C9ED-4BA2-8212-083C46D3376F}"/>
                </a:ext>
              </a:extLst>
            </p:cNvPr>
            <p:cNvGrpSpPr/>
            <p:nvPr/>
          </p:nvGrpSpPr>
          <p:grpSpPr>
            <a:xfrm>
              <a:off x="3484948" y="556500"/>
              <a:ext cx="2257040" cy="1895196"/>
              <a:chOff x="3484948" y="556500"/>
              <a:chExt cx="2257040" cy="1895196"/>
            </a:xfrm>
          </p:grpSpPr>
          <p:graphicFrame>
            <p:nvGraphicFramePr>
              <p:cNvPr id="57" name="对象 56">
                <a:extLst>
                  <a:ext uri="{FF2B5EF4-FFF2-40B4-BE49-F238E27FC236}">
                    <a16:creationId xmlns:a16="http://schemas.microsoft.com/office/drawing/2014/main" id="{129B42CE-2888-4ADD-B0B2-0C1F9AAB6E6D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848100" y="603250"/>
              <a:ext cx="1893888" cy="15001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" name="Prism 5" r:id="rId5" imgW="2972920" imgH="2191967" progId="Prism5.Document">
                      <p:embed/>
                    </p:oleObj>
                  </mc:Choice>
                  <mc:Fallback>
                    <p:oleObj name="Prism 5" r:id="rId5" imgW="2972920" imgH="2191967" progId="Prism5.Document">
                      <p:embed/>
                      <p:pic>
                        <p:nvPicPr>
                          <p:cNvPr id="57" name="对象 56">
                            <a:extLst>
                              <a:ext uri="{FF2B5EF4-FFF2-40B4-BE49-F238E27FC236}">
                                <a16:creationId xmlns:a16="http://schemas.microsoft.com/office/drawing/2014/main" id="{129B42CE-2888-4ADD-B0B2-0C1F9AAB6E6D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8100" y="603250"/>
                            <a:ext cx="1893888" cy="1500188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TextBox 104">
                <a:extLst>
                  <a:ext uri="{FF2B5EF4-FFF2-40B4-BE49-F238E27FC236}">
                    <a16:creationId xmlns:a16="http://schemas.microsoft.com/office/drawing/2014/main" id="{36C82CE7-2C7A-4DE9-9301-98C2A30EB1E2}"/>
                  </a:ext>
                </a:extLst>
              </p:cNvPr>
              <p:cNvSpPr txBox="1"/>
              <p:nvPr/>
            </p:nvSpPr>
            <p:spPr>
              <a:xfrm rot="18900000">
                <a:off x="4409563" y="2205475"/>
                <a:ext cx="97052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B-ALL+DNR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TextBox 106">
                <a:extLst>
                  <a:ext uri="{FF2B5EF4-FFF2-40B4-BE49-F238E27FC236}">
                    <a16:creationId xmlns:a16="http://schemas.microsoft.com/office/drawing/2014/main" id="{4CE90699-AF89-4452-B0AA-AE8ECE9B2EB1}"/>
                  </a:ext>
                </a:extLst>
              </p:cNvPr>
              <p:cNvSpPr txBox="1"/>
              <p:nvPr/>
            </p:nvSpPr>
            <p:spPr>
              <a:xfrm rot="18900000">
                <a:off x="3924471" y="2155592"/>
                <a:ext cx="7486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Ctrl+DNR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TextBox 107">
                <a:extLst>
                  <a:ext uri="{FF2B5EF4-FFF2-40B4-BE49-F238E27FC236}">
                    <a16:creationId xmlns:a16="http://schemas.microsoft.com/office/drawing/2014/main" id="{F3653264-4698-4B22-B9F8-3ACC4CC1FC78}"/>
                  </a:ext>
                </a:extLst>
              </p:cNvPr>
              <p:cNvSpPr txBox="1"/>
              <p:nvPr/>
            </p:nvSpPr>
            <p:spPr>
              <a:xfrm rot="16200000">
                <a:off x="2942696" y="1238376"/>
                <a:ext cx="1336714" cy="252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Annexin-V</a:t>
                </a:r>
                <a:r>
                  <a:rPr lang="en-US" altLang="zh-CN" sz="1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cells (%)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Rectangle 10">
                <a:extLst>
                  <a:ext uri="{FF2B5EF4-FFF2-40B4-BE49-F238E27FC236}">
                    <a16:creationId xmlns:a16="http://schemas.microsoft.com/office/drawing/2014/main" id="{DE9DF5F1-421B-4558-9529-E53D391F2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4716" y="556500"/>
                <a:ext cx="374660" cy="409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 10">
                <a:extLst>
                  <a:ext uri="{FF2B5EF4-FFF2-40B4-BE49-F238E27FC236}">
                    <a16:creationId xmlns:a16="http://schemas.microsoft.com/office/drawing/2014/main" id="{31EBC5CD-DE5A-46F6-91CD-B13CF5E6D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032" y="1869222"/>
                <a:ext cx="229654" cy="252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 10">
                <a:extLst>
                  <a:ext uri="{FF2B5EF4-FFF2-40B4-BE49-F238E27FC236}">
                    <a16:creationId xmlns:a16="http://schemas.microsoft.com/office/drawing/2014/main" id="{E2ED7FFC-FE6B-4E14-BA30-40A508830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1373" y="867493"/>
                <a:ext cx="310659" cy="409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0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</a:t>
                </a:r>
              </a:p>
            </p:txBody>
          </p:sp>
          <p:sp>
            <p:nvSpPr>
              <p:cNvPr id="65" name="Rectangle 10">
                <a:extLst>
                  <a:ext uri="{FF2B5EF4-FFF2-40B4-BE49-F238E27FC236}">
                    <a16:creationId xmlns:a16="http://schemas.microsoft.com/office/drawing/2014/main" id="{C98F4A52-75B4-45D5-9B24-CDF49B0A5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1373" y="1170935"/>
                <a:ext cx="310659" cy="409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Rectangle 10">
                <a:extLst>
                  <a:ext uri="{FF2B5EF4-FFF2-40B4-BE49-F238E27FC236}">
                    <a16:creationId xmlns:a16="http://schemas.microsoft.com/office/drawing/2014/main" id="{68AC895A-9863-420A-ADAF-07A861177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1373" y="1480671"/>
                <a:ext cx="310659" cy="409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76BA35A2-8167-4E64-B69C-1882CE36E103}"/>
                </a:ext>
              </a:extLst>
            </p:cNvPr>
            <p:cNvGrpSpPr/>
            <p:nvPr/>
          </p:nvGrpSpPr>
          <p:grpSpPr>
            <a:xfrm>
              <a:off x="725122" y="2820682"/>
              <a:ext cx="2299964" cy="1314098"/>
              <a:chOff x="725122" y="2693682"/>
              <a:chExt cx="2299964" cy="1314098"/>
            </a:xfrm>
          </p:grpSpPr>
          <p:cxnSp>
            <p:nvCxnSpPr>
              <p:cNvPr id="48" name="直接箭头连接符 47"/>
              <p:cNvCxnSpPr>
                <a:cxnSpLocks/>
              </p:cNvCxnSpPr>
              <p:nvPr/>
            </p:nvCxnSpPr>
            <p:spPr>
              <a:xfrm>
                <a:off x="1295342" y="3901220"/>
                <a:ext cx="144000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/>
              <p:cNvCxnSpPr/>
              <p:nvPr/>
            </p:nvCxnSpPr>
            <p:spPr>
              <a:xfrm flipV="1">
                <a:off x="863931" y="2968682"/>
                <a:ext cx="0" cy="579085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 rot="16200000">
                <a:off x="569925" y="3549578"/>
                <a:ext cx="5720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SSC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85907" y="3746170"/>
                <a:ext cx="46090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ROS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7" name="Picture 13">
                <a:extLst>
                  <a:ext uri="{FF2B5EF4-FFF2-40B4-BE49-F238E27FC236}">
                    <a16:creationId xmlns:a16="http://schemas.microsoft.com/office/drawing/2014/main" id="{B6848327-DE65-4EC5-A5C2-4E4667E12641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7"/>
              <a:srcRect l="15928" t="8965" r="3048" b="14946"/>
              <a:stretch/>
            </p:blipFill>
            <p:spPr>
              <a:xfrm>
                <a:off x="933782" y="2917043"/>
                <a:ext cx="1008000" cy="900000"/>
              </a:xfrm>
              <a:prstGeom prst="rect">
                <a:avLst/>
              </a:prstGeom>
            </p:spPr>
          </p:pic>
          <p:pic>
            <p:nvPicPr>
              <p:cNvPr id="68" name="Picture 8">
                <a:extLst>
                  <a:ext uri="{FF2B5EF4-FFF2-40B4-BE49-F238E27FC236}">
                    <a16:creationId xmlns:a16="http://schemas.microsoft.com/office/drawing/2014/main" id="{86BEE33D-0285-49D3-93A5-5BEF6ADACE95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8"/>
              <a:srcRect l="15928" t="8965" r="3048" b="14947"/>
              <a:stretch/>
            </p:blipFill>
            <p:spPr>
              <a:xfrm>
                <a:off x="2017086" y="2917046"/>
                <a:ext cx="1008000" cy="900000"/>
              </a:xfrm>
              <a:prstGeom prst="rect">
                <a:avLst/>
              </a:prstGeom>
            </p:spPr>
          </p:pic>
          <p:sp>
            <p:nvSpPr>
              <p:cNvPr id="69" name="副标题 2">
                <a:extLst>
                  <a:ext uri="{FF2B5EF4-FFF2-40B4-BE49-F238E27FC236}">
                    <a16:creationId xmlns:a16="http://schemas.microsoft.com/office/drawing/2014/main" id="{62BF0D37-DE73-4EAE-A99F-F674990D012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83208" y="2693682"/>
                <a:ext cx="907917" cy="223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B-ALL+DNR</a:t>
                </a:r>
                <a:endParaRPr lang="zh-CN" alt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副标题 2">
                <a:extLst>
                  <a:ext uri="{FF2B5EF4-FFF2-40B4-BE49-F238E27FC236}">
                    <a16:creationId xmlns:a16="http://schemas.microsoft.com/office/drawing/2014/main" id="{DC2B4496-BA13-4D80-9D96-6ACFDA6CCB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03708" y="2693682"/>
                <a:ext cx="907917" cy="2234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Ctrl+DNR</a:t>
                </a:r>
                <a:endParaRPr lang="zh-CN" alt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id="{5A2E4CAE-5794-4CE9-9FFF-FF41BE2997FE}"/>
                </a:ext>
              </a:extLst>
            </p:cNvPr>
            <p:cNvGrpSpPr/>
            <p:nvPr/>
          </p:nvGrpSpPr>
          <p:grpSpPr>
            <a:xfrm>
              <a:off x="3312278" y="2662238"/>
              <a:ext cx="2980572" cy="1832247"/>
              <a:chOff x="3324804" y="4061939"/>
              <a:chExt cx="2980572" cy="1832247"/>
            </a:xfrm>
          </p:grpSpPr>
          <p:graphicFrame>
            <p:nvGraphicFramePr>
              <p:cNvPr id="72" name="对象 71">
                <a:extLst>
                  <a:ext uri="{FF2B5EF4-FFF2-40B4-BE49-F238E27FC236}">
                    <a16:creationId xmlns:a16="http://schemas.microsoft.com/office/drawing/2014/main" id="{5E817EAA-98CF-4708-8685-AC843DA08876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662189" y="4061939"/>
              <a:ext cx="2643187" cy="1611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" name="Prism 5" r:id="rId9" imgW="3922598" imgH="2389993" progId="Prism5.Document">
                      <p:embed/>
                    </p:oleObj>
                  </mc:Choice>
                  <mc:Fallback>
                    <p:oleObj name="Prism 5" r:id="rId9" imgW="3922598" imgH="2389993" progId="Prism5.Document">
                      <p:embed/>
                      <p:pic>
                        <p:nvPicPr>
                          <p:cNvPr id="72" name="对象 71">
                            <a:extLst>
                              <a:ext uri="{FF2B5EF4-FFF2-40B4-BE49-F238E27FC236}">
                                <a16:creationId xmlns:a16="http://schemas.microsoft.com/office/drawing/2014/main" id="{5E817EAA-98CF-4708-8685-AC843DA08876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62189" y="4061939"/>
                            <a:ext cx="2643187" cy="16113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3" name="TextBox 106">
                <a:extLst>
                  <a:ext uri="{FF2B5EF4-FFF2-40B4-BE49-F238E27FC236}">
                    <a16:creationId xmlns:a16="http://schemas.microsoft.com/office/drawing/2014/main" id="{F2439461-F11A-485B-BA01-C91C4C3778D5}"/>
                  </a:ext>
                </a:extLst>
              </p:cNvPr>
              <p:cNvSpPr txBox="1"/>
              <p:nvPr/>
            </p:nvSpPr>
            <p:spPr>
              <a:xfrm rot="18900000">
                <a:off x="3801216" y="5634771"/>
                <a:ext cx="6642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ROS</a:t>
                </a:r>
                <a:r>
                  <a:rPr lang="en-US" altLang="zh-CN" sz="1000" baseline="30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low</a:t>
                </a:r>
                <a:endParaRPr lang="zh-CN" altLang="en-US" sz="1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TextBox 107">
                <a:extLst>
                  <a:ext uri="{FF2B5EF4-FFF2-40B4-BE49-F238E27FC236}">
                    <a16:creationId xmlns:a16="http://schemas.microsoft.com/office/drawing/2014/main" id="{DDAAACC6-B5AD-424C-9BE6-FFBA39688621}"/>
                  </a:ext>
                </a:extLst>
              </p:cNvPr>
              <p:cNvSpPr txBox="1"/>
              <p:nvPr/>
            </p:nvSpPr>
            <p:spPr>
              <a:xfrm rot="16200000">
                <a:off x="2773769" y="4777636"/>
                <a:ext cx="134829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Percentage of cells (%)</a:t>
                </a:r>
                <a:endParaRPr lang="zh-CN" alt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Rectangle 10">
                <a:extLst>
                  <a:ext uri="{FF2B5EF4-FFF2-40B4-BE49-F238E27FC236}">
                    <a16:creationId xmlns:a16="http://schemas.microsoft.com/office/drawing/2014/main" id="{7C576206-3F16-41DE-BC8F-957370580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521" y="4169355"/>
                <a:ext cx="377905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Rectangle 10">
                <a:extLst>
                  <a:ext uri="{FF2B5EF4-FFF2-40B4-BE49-F238E27FC236}">
                    <a16:creationId xmlns:a16="http://schemas.microsoft.com/office/drawing/2014/main" id="{903A9FDF-B835-45F8-94F7-281B4706D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821" y="5413945"/>
                <a:ext cx="231643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Rectangle 10">
                <a:extLst>
                  <a:ext uri="{FF2B5EF4-FFF2-40B4-BE49-F238E27FC236}">
                    <a16:creationId xmlns:a16="http://schemas.microsoft.com/office/drawing/2014/main" id="{BD2001C8-3D33-4661-A548-EEB70445F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8671" y="4418273"/>
                <a:ext cx="313351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Rectangle 10">
                <a:extLst>
                  <a:ext uri="{FF2B5EF4-FFF2-40B4-BE49-F238E27FC236}">
                    <a16:creationId xmlns:a16="http://schemas.microsoft.com/office/drawing/2014/main" id="{F4922A3A-5B6C-4001-B0FA-CDEF38820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8671" y="4667191"/>
                <a:ext cx="313351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Rectangle 10">
                <a:extLst>
                  <a:ext uri="{FF2B5EF4-FFF2-40B4-BE49-F238E27FC236}">
                    <a16:creationId xmlns:a16="http://schemas.microsoft.com/office/drawing/2014/main" id="{625D0D04-5EA1-47E5-8297-D7A530256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8671" y="4916109"/>
                <a:ext cx="313351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Rectangle 10">
                <a:extLst>
                  <a:ext uri="{FF2B5EF4-FFF2-40B4-BE49-F238E27FC236}">
                    <a16:creationId xmlns:a16="http://schemas.microsoft.com/office/drawing/2014/main" id="{A861D061-9E38-4A33-A024-F5A353DD4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8671" y="5165027"/>
                <a:ext cx="313351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kumimoji="0" lang="en-US" altLang="zh-CN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TextBox 106">
                <a:extLst>
                  <a:ext uri="{FF2B5EF4-FFF2-40B4-BE49-F238E27FC236}">
                    <a16:creationId xmlns:a16="http://schemas.microsoft.com/office/drawing/2014/main" id="{507DA25E-80FE-4349-B31F-BC97EEC2C13F}"/>
                  </a:ext>
                </a:extLst>
              </p:cNvPr>
              <p:cNvSpPr txBox="1"/>
              <p:nvPr/>
            </p:nvSpPr>
            <p:spPr>
              <a:xfrm rot="18900000">
                <a:off x="4730517" y="5647965"/>
                <a:ext cx="6642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ROS</a:t>
                </a:r>
                <a:r>
                  <a:rPr lang="en-US" altLang="zh-CN" sz="1000" baseline="30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high</a:t>
                </a:r>
                <a:endParaRPr lang="zh-CN" altLang="en-US" sz="1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副标题 2">
                <a:extLst>
                  <a:ext uri="{FF2B5EF4-FFF2-40B4-BE49-F238E27FC236}">
                    <a16:creationId xmlns:a16="http://schemas.microsoft.com/office/drawing/2014/main" id="{81D60661-6018-4288-9BA1-6929993EC04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35028" y="4066749"/>
                <a:ext cx="879246" cy="2194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3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ct val="20000"/>
                  </a:spcBef>
                  <a:buFont typeface="Arial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ROS level</a:t>
                </a:r>
                <a:endParaRPr lang="zh-CN" altLang="en-US" sz="1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6830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51</Words>
  <Application>Microsoft Office PowerPoint</Application>
  <PresentationFormat>全屏显示(4:3)</PresentationFormat>
  <Paragraphs>31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华文楷体</vt:lpstr>
      <vt:lpstr>宋体</vt:lpstr>
      <vt:lpstr>Arial</vt:lpstr>
      <vt:lpstr>Calibri</vt:lpstr>
      <vt:lpstr>Times New Roman</vt:lpstr>
      <vt:lpstr>Office 主题</vt:lpstr>
      <vt:lpstr>Prism 5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xue2</dc:creator>
  <cp:lastModifiedBy>Thinkpad</cp:lastModifiedBy>
  <cp:revision>116</cp:revision>
  <dcterms:created xsi:type="dcterms:W3CDTF">2018-01-16T10:31:08Z</dcterms:created>
  <dcterms:modified xsi:type="dcterms:W3CDTF">2018-07-23T08:13:36Z</dcterms:modified>
</cp:coreProperties>
</file>