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24" autoAdjust="0"/>
  </p:normalViewPr>
  <p:slideViewPr>
    <p:cSldViewPr snapToGrid="0">
      <p:cViewPr varScale="1">
        <p:scale>
          <a:sx n="101" d="100"/>
          <a:sy n="101" d="100"/>
        </p:scale>
        <p:origin x="12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05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2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6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54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73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0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2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863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4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35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0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A1E97-B8CA-4A92-B3CC-376F115659ED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53B41-8155-4918-8101-6ABF5D571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5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898" y="5673725"/>
            <a:ext cx="888365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1: Comparison of </a:t>
            </a:r>
            <a:r>
              <a:rPr lang="en-US" sz="1400" b="1" i="1" dirty="0"/>
              <a:t>ERRB2</a:t>
            </a:r>
            <a:r>
              <a:rPr lang="en-US" sz="1400" b="1" dirty="0"/>
              <a:t> mRNA expression between non m-d versus m-d samples in cases at threshold. </a:t>
            </a:r>
            <a:r>
              <a:rPr lang="en-US" sz="1400" dirty="0"/>
              <a:t>Blue and red dots with standard deviation represents mean target </a:t>
            </a:r>
            <a:r>
              <a:rPr lang="en-US" sz="1400" dirty="0" err="1"/>
              <a:t>dCts</a:t>
            </a:r>
            <a:r>
              <a:rPr lang="en-US" sz="1400" dirty="0"/>
              <a:t> from N=3 replicates (different lysate </a:t>
            </a:r>
            <a:r>
              <a:rPr lang="en-US" sz="1400"/>
              <a:t>per case) </a:t>
            </a:r>
            <a:r>
              <a:rPr lang="en-US" sz="1400" dirty="0"/>
              <a:t>for non m-d and m-d samples of breast cancer cases falling in the range -0.5 &lt; </a:t>
            </a:r>
            <a:r>
              <a:rPr lang="en-US" sz="1400" dirty="0" err="1"/>
              <a:t>dC</a:t>
            </a:r>
            <a:r>
              <a:rPr lang="en-US" sz="1200" dirty="0" err="1"/>
              <a:t>t</a:t>
            </a:r>
            <a:r>
              <a:rPr lang="en-US" sz="1200" dirty="0"/>
              <a:t> </a:t>
            </a:r>
            <a:r>
              <a:rPr lang="en-US" sz="1400" dirty="0"/>
              <a:t>&lt; -1.5 of threshold. Non m-d: not </a:t>
            </a:r>
            <a:r>
              <a:rPr lang="en-US" sz="1400" dirty="0" err="1"/>
              <a:t>macrodissected</a:t>
            </a:r>
            <a:r>
              <a:rPr lang="en-US" sz="1400" dirty="0"/>
              <a:t> and m-d: </a:t>
            </a:r>
            <a:r>
              <a:rPr lang="en-US" sz="1400" dirty="0" err="1"/>
              <a:t>macrodissected</a:t>
            </a:r>
            <a:r>
              <a:rPr lang="en-US" sz="1400" dirty="0"/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513" y="839563"/>
            <a:ext cx="5115697" cy="402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692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2213</TotalTime>
  <Words>76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Gupta, Swati</dc:creator>
  <cp:lastModifiedBy>Gupta, Swati</cp:lastModifiedBy>
  <cp:revision>48</cp:revision>
  <dcterms:created xsi:type="dcterms:W3CDTF">2017-07-24T15:48:44Z</dcterms:created>
  <dcterms:modified xsi:type="dcterms:W3CDTF">2018-01-17T13:03:52Z</dcterms:modified>
</cp:coreProperties>
</file>