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3" r:id="rId2"/>
    <p:sldId id="283" r:id="rId3"/>
    <p:sldId id="325" r:id="rId4"/>
    <p:sldId id="324" r:id="rId5"/>
    <p:sldId id="317" r:id="rId6"/>
    <p:sldId id="322" r:id="rId7"/>
    <p:sldId id="301" r:id="rId8"/>
    <p:sldId id="282" r:id="rId9"/>
    <p:sldId id="326" r:id="rId10"/>
  </p:sldIdLst>
  <p:sldSz cx="12192000" cy="6858000"/>
  <p:notesSz cx="6788150" cy="9923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9900FF"/>
    <a:srgbClr val="17B30B"/>
    <a:srgbClr val="15F3DE"/>
    <a:srgbClr val="F385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8538" autoAdjust="0"/>
  </p:normalViewPr>
  <p:slideViewPr>
    <p:cSldViewPr snapToGrid="0">
      <p:cViewPr varScale="1">
        <p:scale>
          <a:sx n="98" d="100"/>
          <a:sy n="98" d="100"/>
        </p:scale>
        <p:origin x="2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4925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10749-D569-4A81-8B91-B4FB66CD5758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5200"/>
            <a:ext cx="542925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4925" y="9426575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E9013-2BBF-47A7-A03A-8269307CE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093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09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57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7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675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93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697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E9013-2BBF-47A7-A03A-8269307CE5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37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7D9D9-6BF2-4F92-864F-D409ED2F6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80CD0-A2F4-4D84-84DB-66B4CE3E13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D3571-8F2B-4A1B-8682-F7B1488B0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9829D-E970-47E6-9B05-0A8E8B7FD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7AC2A-C3D5-414C-9091-CC0C016C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31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ECE20-6E85-4563-B034-06678D757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21F4A8-0FD8-42E8-A860-36EC590AA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DC1120-A14C-41E9-8DE9-0960A8D36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CDBCC-1AD6-46E0-9817-E0DAED5AB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497F9-8279-46F5-8F9B-C73581801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311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74BF6E-9BBC-47FC-8EF5-6183B15767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03D811-B2C2-4849-A848-AC8F4DEE20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DC718-770C-47F1-8C87-4BB1C427F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92C2A-7A36-42F4-AD6D-37A2DE772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F1F1E-FC01-4CA7-843F-F9D08AF7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9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2FB69-881D-4044-B192-E61BA4AB89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35652D-1A9A-4F79-A2FE-DA5D54219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8B703-8627-4840-A8B8-ADA1518F4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0BFC7-035E-4CBD-AF7C-664B3C3F2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0E475-2E45-41E7-9E82-BDE56194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2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425E5-8C40-4541-8E44-D3A30CCB4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8900E-B17C-4565-AE45-C6F0070E6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485AF-D744-464C-BAD5-1BB40E763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E950B-BEC8-4299-A6A1-2FE451EAA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63BC8-9DAA-438D-AB04-A618AF926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5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84F5A-3C40-4867-BEE2-37680BC9E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64294-3F91-4E64-91EF-3A8B8DCFAB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49504-015E-4F13-88DC-F3FB62F6E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790F5-7DE6-4F7E-A954-73150FF17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BB12C9-BC5C-4C53-AA18-280A0E2DB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76FF5-E21D-4656-850C-6F0181DB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5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E88C01-88FD-4D8A-B852-0DEC0674A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04973A-E4D7-449A-BC87-387F14C19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C3C14-1CC7-4F89-8901-4BCBFF655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4EDEDE-A698-4406-A6D3-1A10C17221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CF3DDB-F556-4CA2-8079-4FE1E3C741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646CA5-1783-4AF7-A066-0C0BA4037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C6ED1F-9EDE-497E-91C4-BC44A7D7D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44D4B9-04AD-41E0-9E3E-40A69F96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2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5049-6AF1-4ADE-90ED-B51A59507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CD5203-7144-4C99-AE1E-DD26DC9C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BA8B21-BCA0-4396-B390-CC45962C6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DEC23D-54FF-49E4-98EF-DBFFF275C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30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14A76A-D3C0-405C-AC33-A7BAE7663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F98816-C8EA-4A40-8B08-81A260514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E94671-C451-438E-AD43-21C45DCAF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631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9EB40-F5A8-4D37-A7E7-0E1C21973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E0D70-BE30-44A6-8359-61BF28951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7799B3-A18F-4015-96E3-ECEF7A2F9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394888-84D1-4BB1-B09B-79A01D385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4E099-105B-4470-924B-D339AB23D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F83496-DB61-440B-85DF-D7E29C8D4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7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288DF-26E2-4282-BF13-100A4C4D5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07AEFD-957B-4178-B3D1-776EB82EB8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F23E2C-6891-4553-BD0D-74521C745A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FB82D-DEEE-478F-8B6B-0E324394C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7EB2CC-3C48-4ADA-AE99-85E689CA6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8B9989-6D93-43CF-B2E0-EBA2A9838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5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E981E0-3240-4A7C-A2B7-869F87D79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00560-D37F-42B2-BB0D-727B1E6B6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0E162-2E01-4096-8B11-25799FA68B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E25C2-809F-4A4D-88DF-63D9C04F784A}" type="datetimeFigureOut">
              <a:rPr lang="en-US" smtClean="0"/>
              <a:t>7/11/2018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88B66-DE1A-4A33-82F6-1C18CEF082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A48A34-D595-4664-8336-99878F5A4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4BE9D-D89E-48E2-915D-84AEAD6DF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8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05386834-85C5-40B0-B03C-C2C76D54F1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635839"/>
              </p:ext>
            </p:extLst>
          </p:nvPr>
        </p:nvGraphicFramePr>
        <p:xfrm>
          <a:off x="2022475" y="939800"/>
          <a:ext cx="8134350" cy="468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Prism 7" r:id="rId4" imgW="4642509" imgH="2671263" progId="Prism7.Document">
                  <p:embed/>
                </p:oleObj>
              </mc:Choice>
              <mc:Fallback>
                <p:oleObj name="Prism 7" r:id="rId4" imgW="4642509" imgH="2671263" progId="Prism7.Document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1C457D59-DE95-4E09-9CFB-EDCDE9A059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22475" y="939800"/>
                        <a:ext cx="8134350" cy="4684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BCC101A-0C6D-4C39-BE9F-29524891F024}"/>
              </a:ext>
            </a:extLst>
          </p:cNvPr>
          <p:cNvSpPr txBox="1"/>
          <p:nvPr/>
        </p:nvSpPr>
        <p:spPr>
          <a:xfrm>
            <a:off x="200471" y="255041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S1</a:t>
            </a:r>
          </a:p>
        </p:txBody>
      </p:sp>
    </p:spTree>
    <p:extLst>
      <p:ext uri="{BB962C8B-B14F-4D97-AF65-F5344CB8AC3E}">
        <p14:creationId xmlns:p14="http://schemas.microsoft.com/office/powerpoint/2010/main" val="1988424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96E4F1B-FA87-4BA3-9A38-5D87AAA047E1}"/>
              </a:ext>
            </a:extLst>
          </p:cNvPr>
          <p:cNvSpPr txBox="1"/>
          <p:nvPr/>
        </p:nvSpPr>
        <p:spPr>
          <a:xfrm>
            <a:off x="250167" y="414067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S2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C8DD178-371F-4FB1-9B89-624C7404B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64" y="1142421"/>
            <a:ext cx="11552921" cy="45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9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9C96C6-A0DC-41F7-B09E-5CAD269C761A}"/>
              </a:ext>
            </a:extLst>
          </p:cNvPr>
          <p:cNvSpPr txBox="1"/>
          <p:nvPr/>
        </p:nvSpPr>
        <p:spPr>
          <a:xfrm>
            <a:off x="159113" y="251563"/>
            <a:ext cx="1672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Fig. S3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C5CE3C2-6746-45B8-A3DB-9DBBDEF2DC54}"/>
              </a:ext>
            </a:extLst>
          </p:cNvPr>
          <p:cNvSpPr txBox="1"/>
          <p:nvPr/>
        </p:nvSpPr>
        <p:spPr>
          <a:xfrm>
            <a:off x="1518390" y="561975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55DAABE-98B3-47D0-A234-1DBBE2BC2D3D}"/>
              </a:ext>
            </a:extLst>
          </p:cNvPr>
          <p:cNvSpPr txBox="1"/>
          <p:nvPr/>
        </p:nvSpPr>
        <p:spPr>
          <a:xfrm>
            <a:off x="1518390" y="3768221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201" name="Group 123">
            <a:extLst>
              <a:ext uri="{FF2B5EF4-FFF2-40B4-BE49-F238E27FC236}">
                <a16:creationId xmlns:a16="http://schemas.microsoft.com/office/drawing/2014/main" id="{1F911845-15AE-49CD-98FA-C669E71C80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8757" y="3768221"/>
            <a:ext cx="8233078" cy="2532397"/>
            <a:chOff x="1270" y="2508"/>
            <a:chExt cx="4789" cy="1544"/>
          </a:xfrm>
        </p:grpSpPr>
        <p:sp>
          <p:nvSpPr>
            <p:cNvPr id="203" name="Rectangle 124">
              <a:extLst>
                <a:ext uri="{FF2B5EF4-FFF2-40B4-BE49-F238E27FC236}">
                  <a16:creationId xmlns:a16="http://schemas.microsoft.com/office/drawing/2014/main" id="{2CCAD0C6-AD98-45CE-BEB8-3C983E3FE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2508"/>
              <a:ext cx="141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methanica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S1 (U31653)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4" name="Freeform 125">
              <a:extLst>
                <a:ext uri="{FF2B5EF4-FFF2-40B4-BE49-F238E27FC236}">
                  <a16:creationId xmlns:a16="http://schemas.microsoft.com/office/drawing/2014/main" id="{BEE41725-F1FE-4E7C-A436-D6172546C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549"/>
              <a:ext cx="2058" cy="40"/>
            </a:xfrm>
            <a:custGeom>
              <a:avLst/>
              <a:gdLst>
                <a:gd name="T0" fmla="*/ 0 w 2058"/>
                <a:gd name="T1" fmla="*/ 40 h 40"/>
                <a:gd name="T2" fmla="*/ 0 w 2058"/>
                <a:gd name="T3" fmla="*/ 0 h 40"/>
                <a:gd name="T4" fmla="*/ 2058 w 20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" h="40">
                  <a:moveTo>
                    <a:pt x="0" y="40"/>
                  </a:moveTo>
                  <a:lnTo>
                    <a:pt x="0" y="0"/>
                  </a:lnTo>
                  <a:lnTo>
                    <a:pt x="205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Rectangle 126">
              <a:extLst>
                <a:ext uri="{FF2B5EF4-FFF2-40B4-BE49-F238E27FC236}">
                  <a16:creationId xmlns:a16="http://schemas.microsoft.com/office/drawing/2014/main" id="{3CF10F3A-4C37-4642-8EFC-BD43D4E1F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8" y="2599"/>
              <a:ext cx="149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Methylococcus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capsulatus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Bath (L40804)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6" name="Freeform 127">
              <a:extLst>
                <a:ext uri="{FF2B5EF4-FFF2-40B4-BE49-F238E27FC236}">
                  <a16:creationId xmlns:a16="http://schemas.microsoft.com/office/drawing/2014/main" id="{CD6FC426-B1B5-4595-9E13-619C19B4B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599"/>
              <a:ext cx="1215" cy="40"/>
            </a:xfrm>
            <a:custGeom>
              <a:avLst/>
              <a:gdLst>
                <a:gd name="T0" fmla="*/ 0 w 1215"/>
                <a:gd name="T1" fmla="*/ 0 h 40"/>
                <a:gd name="T2" fmla="*/ 0 w 1215"/>
                <a:gd name="T3" fmla="*/ 40 h 40"/>
                <a:gd name="T4" fmla="*/ 1215 w 1215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5" h="40">
                  <a:moveTo>
                    <a:pt x="0" y="0"/>
                  </a:moveTo>
                  <a:lnTo>
                    <a:pt x="0" y="40"/>
                  </a:lnTo>
                  <a:lnTo>
                    <a:pt x="1215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128">
              <a:extLst>
                <a:ext uri="{FF2B5EF4-FFF2-40B4-BE49-F238E27FC236}">
                  <a16:creationId xmlns:a16="http://schemas.microsoft.com/office/drawing/2014/main" id="{5C9AF824-656F-4535-A53F-B35112D8E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2594"/>
              <a:ext cx="1118" cy="187"/>
            </a:xfrm>
            <a:custGeom>
              <a:avLst/>
              <a:gdLst>
                <a:gd name="T0" fmla="*/ 0 w 1118"/>
                <a:gd name="T1" fmla="*/ 187 h 187"/>
                <a:gd name="T2" fmla="*/ 0 w 1118"/>
                <a:gd name="T3" fmla="*/ 0 h 187"/>
                <a:gd name="T4" fmla="*/ 1118 w 1118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8" h="187">
                  <a:moveTo>
                    <a:pt x="0" y="187"/>
                  </a:moveTo>
                  <a:lnTo>
                    <a:pt x="0" y="0"/>
                  </a:lnTo>
                  <a:lnTo>
                    <a:pt x="111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Rectangle 129">
              <a:extLst>
                <a:ext uri="{FF2B5EF4-FFF2-40B4-BE49-F238E27FC236}">
                  <a16:creationId xmlns:a16="http://schemas.microsoft.com/office/drawing/2014/main" id="{D3A2C6BE-0488-49DC-8159-6D162FD78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2689"/>
              <a:ext cx="160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Methylocapsa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aurea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KYG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(FN433470)</a:t>
              </a:r>
              <a:endPara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9" name="Freeform 130">
              <a:extLst>
                <a:ext uri="{FF2B5EF4-FFF2-40B4-BE49-F238E27FC236}">
                  <a16:creationId xmlns:a16="http://schemas.microsoft.com/office/drawing/2014/main" id="{50BB1AB8-AC14-4A31-9662-0905B5087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5" y="2729"/>
              <a:ext cx="701" cy="41"/>
            </a:xfrm>
            <a:custGeom>
              <a:avLst/>
              <a:gdLst>
                <a:gd name="T0" fmla="*/ 0 w 701"/>
                <a:gd name="T1" fmla="*/ 41 h 41"/>
                <a:gd name="T2" fmla="*/ 0 w 701"/>
                <a:gd name="T3" fmla="*/ 0 h 41"/>
                <a:gd name="T4" fmla="*/ 701 w 701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1" h="41">
                  <a:moveTo>
                    <a:pt x="0" y="41"/>
                  </a:moveTo>
                  <a:lnTo>
                    <a:pt x="0" y="0"/>
                  </a:lnTo>
                  <a:lnTo>
                    <a:pt x="70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Rectangle 131">
              <a:extLst>
                <a:ext uri="{FF2B5EF4-FFF2-40B4-BE49-F238E27FC236}">
                  <a16:creationId xmlns:a16="http://schemas.microsoft.com/office/drawing/2014/main" id="{FC87CAC6-DDED-4391-AABA-A19FDFFF3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7" y="2780"/>
              <a:ext cx="146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Methylocapsa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acidiphila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B2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(AJ278727)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1" name="Freeform 132">
              <a:extLst>
                <a:ext uri="{FF2B5EF4-FFF2-40B4-BE49-F238E27FC236}">
                  <a16:creationId xmlns:a16="http://schemas.microsoft.com/office/drawing/2014/main" id="{96ADCCDC-214C-4EDD-B6C5-4FFCB5DC3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5" y="2780"/>
              <a:ext cx="437" cy="40"/>
            </a:xfrm>
            <a:custGeom>
              <a:avLst/>
              <a:gdLst>
                <a:gd name="T0" fmla="*/ 0 w 437"/>
                <a:gd name="T1" fmla="*/ 0 h 40"/>
                <a:gd name="T2" fmla="*/ 0 w 437"/>
                <a:gd name="T3" fmla="*/ 40 h 40"/>
                <a:gd name="T4" fmla="*/ 437 w 437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7" h="40">
                  <a:moveTo>
                    <a:pt x="0" y="0"/>
                  </a:moveTo>
                  <a:lnTo>
                    <a:pt x="0" y="40"/>
                  </a:lnTo>
                  <a:lnTo>
                    <a:pt x="437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133">
              <a:extLst>
                <a:ext uri="{FF2B5EF4-FFF2-40B4-BE49-F238E27FC236}">
                  <a16:creationId xmlns:a16="http://schemas.microsoft.com/office/drawing/2014/main" id="{92A72CD5-DFC5-4DAB-AA41-2CBC50B2E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" y="2775"/>
              <a:ext cx="1380" cy="198"/>
            </a:xfrm>
            <a:custGeom>
              <a:avLst/>
              <a:gdLst>
                <a:gd name="T0" fmla="*/ 0 w 1380"/>
                <a:gd name="T1" fmla="*/ 198 h 198"/>
                <a:gd name="T2" fmla="*/ 0 w 1380"/>
                <a:gd name="T3" fmla="*/ 0 h 198"/>
                <a:gd name="T4" fmla="*/ 1380 w 1380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0" h="198">
                  <a:moveTo>
                    <a:pt x="0" y="198"/>
                  </a:moveTo>
                  <a:lnTo>
                    <a:pt x="0" y="0"/>
                  </a:lnTo>
                  <a:lnTo>
                    <a:pt x="138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Rectangle 134">
              <a:extLst>
                <a:ext uri="{FF2B5EF4-FFF2-40B4-BE49-F238E27FC236}">
                  <a16:creationId xmlns:a16="http://schemas.microsoft.com/office/drawing/2014/main" id="{0E6109EE-2B56-478D-91C5-24EB6400F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8" y="2870"/>
              <a:ext cx="161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Methylosinus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trichosporium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OB3b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(U31650)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4" name="Freeform 135">
              <a:extLst>
                <a:ext uri="{FF2B5EF4-FFF2-40B4-BE49-F238E27FC236}">
                  <a16:creationId xmlns:a16="http://schemas.microsoft.com/office/drawing/2014/main" id="{57E7C2D0-E94B-4C5D-A26D-3996FCAFE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10"/>
              <a:ext cx="140" cy="40"/>
            </a:xfrm>
            <a:custGeom>
              <a:avLst/>
              <a:gdLst>
                <a:gd name="T0" fmla="*/ 0 w 140"/>
                <a:gd name="T1" fmla="*/ 40 h 40"/>
                <a:gd name="T2" fmla="*/ 0 w 140"/>
                <a:gd name="T3" fmla="*/ 0 h 40"/>
                <a:gd name="T4" fmla="*/ 140 w 14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40">
                  <a:moveTo>
                    <a:pt x="0" y="40"/>
                  </a:moveTo>
                  <a:lnTo>
                    <a:pt x="0" y="0"/>
                  </a:lnTo>
                  <a:lnTo>
                    <a:pt x="14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Rectangle 136">
              <a:extLst>
                <a:ext uri="{FF2B5EF4-FFF2-40B4-BE49-F238E27FC236}">
                  <a16:creationId xmlns:a16="http://schemas.microsoft.com/office/drawing/2014/main" id="{2A0B3B9B-DDC0-4C04-B4B6-C2519B161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" y="2960"/>
              <a:ext cx="167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Methylosinus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trichosporium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O19/1 (AJ459021)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6" name="Freeform 137">
              <a:extLst>
                <a:ext uri="{FF2B5EF4-FFF2-40B4-BE49-F238E27FC236}">
                  <a16:creationId xmlns:a16="http://schemas.microsoft.com/office/drawing/2014/main" id="{437CEC63-9F97-41C1-B9CC-97CDDC6AA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3" y="2960"/>
              <a:ext cx="25" cy="41"/>
            </a:xfrm>
            <a:custGeom>
              <a:avLst/>
              <a:gdLst>
                <a:gd name="T0" fmla="*/ 0 w 25"/>
                <a:gd name="T1" fmla="*/ 0 h 41"/>
                <a:gd name="T2" fmla="*/ 0 w 25"/>
                <a:gd name="T3" fmla="*/ 41 h 41"/>
                <a:gd name="T4" fmla="*/ 25 w 25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41">
                  <a:moveTo>
                    <a:pt x="0" y="0"/>
                  </a:moveTo>
                  <a:lnTo>
                    <a:pt x="0" y="41"/>
                  </a:lnTo>
                  <a:lnTo>
                    <a:pt x="25" y="4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Freeform 138">
              <a:extLst>
                <a:ext uri="{FF2B5EF4-FFF2-40B4-BE49-F238E27FC236}">
                  <a16:creationId xmlns:a16="http://schemas.microsoft.com/office/drawing/2014/main" id="{9883997B-8FCF-48B3-921C-16A37EFE1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" y="2955"/>
              <a:ext cx="251" cy="221"/>
            </a:xfrm>
            <a:custGeom>
              <a:avLst/>
              <a:gdLst>
                <a:gd name="T0" fmla="*/ 0 w 251"/>
                <a:gd name="T1" fmla="*/ 221 h 221"/>
                <a:gd name="T2" fmla="*/ 0 w 251"/>
                <a:gd name="T3" fmla="*/ 0 h 221"/>
                <a:gd name="T4" fmla="*/ 251 w 251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221">
                  <a:moveTo>
                    <a:pt x="0" y="221"/>
                  </a:moveTo>
                  <a:lnTo>
                    <a:pt x="0" y="0"/>
                  </a:lnTo>
                  <a:lnTo>
                    <a:pt x="25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Rectangle 139">
              <a:extLst>
                <a:ext uri="{FF2B5EF4-FFF2-40B4-BE49-F238E27FC236}">
                  <a16:creationId xmlns:a16="http://schemas.microsoft.com/office/drawing/2014/main" id="{C5AF5301-C2A1-4777-98B4-8E9BFEA04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6" y="3051"/>
              <a:ext cx="151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Methylosinus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sporium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F10/1b (AJ459026)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19" name="Freeform 140">
              <a:extLst>
                <a:ext uri="{FF2B5EF4-FFF2-40B4-BE49-F238E27FC236}">
                  <a16:creationId xmlns:a16="http://schemas.microsoft.com/office/drawing/2014/main" id="{6E1B61A6-CD04-45E8-BA0D-7DFDBEAFA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" y="3091"/>
              <a:ext cx="165" cy="311"/>
            </a:xfrm>
            <a:custGeom>
              <a:avLst/>
              <a:gdLst>
                <a:gd name="T0" fmla="*/ 0 w 165"/>
                <a:gd name="T1" fmla="*/ 311 h 311"/>
                <a:gd name="T2" fmla="*/ 0 w 165"/>
                <a:gd name="T3" fmla="*/ 0 h 311"/>
                <a:gd name="T4" fmla="*/ 165 w 165"/>
                <a:gd name="T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311">
                  <a:moveTo>
                    <a:pt x="0" y="311"/>
                  </a:moveTo>
                  <a:lnTo>
                    <a:pt x="0" y="0"/>
                  </a:lnTo>
                  <a:lnTo>
                    <a:pt x="16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Rectangle 141">
              <a:extLst>
                <a:ext uri="{FF2B5EF4-FFF2-40B4-BE49-F238E27FC236}">
                  <a16:creationId xmlns:a16="http://schemas.microsoft.com/office/drawing/2014/main" id="{88C65D7F-E3C3-4B82-9CF4-7A921D5C4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1" y="3141"/>
              <a:ext cx="141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rosea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SV97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(AJ414657)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1" name="Freeform 142">
              <a:extLst>
                <a:ext uri="{FF2B5EF4-FFF2-40B4-BE49-F238E27FC236}">
                  <a16:creationId xmlns:a16="http://schemas.microsoft.com/office/drawing/2014/main" id="{E7AD1611-6EDD-40AB-8EFF-9C1BE648F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3181"/>
              <a:ext cx="0" cy="41"/>
            </a:xfrm>
            <a:custGeom>
              <a:avLst/>
              <a:gdLst>
                <a:gd name="T0" fmla="*/ 41 h 41"/>
                <a:gd name="T1" fmla="*/ 0 h 41"/>
                <a:gd name="T2" fmla="*/ 0 h 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1">
                  <a:moveTo>
                    <a:pt x="0" y="4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Rectangle 143">
              <a:extLst>
                <a:ext uri="{FF2B5EF4-FFF2-40B4-BE49-F238E27FC236}">
                  <a16:creationId xmlns:a16="http://schemas.microsoft.com/office/drawing/2014/main" id="{FB797F69-67B7-4961-8CD1-F03184449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7" y="3232"/>
              <a:ext cx="150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hirsuta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CSC1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(DQ364434)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3" name="Freeform 144">
              <a:extLst>
                <a:ext uri="{FF2B5EF4-FFF2-40B4-BE49-F238E27FC236}">
                  <a16:creationId xmlns:a16="http://schemas.microsoft.com/office/drawing/2014/main" id="{14BC0083-5FCF-4830-A0CC-BA02B86F7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6" y="3232"/>
              <a:ext cx="56" cy="40"/>
            </a:xfrm>
            <a:custGeom>
              <a:avLst/>
              <a:gdLst>
                <a:gd name="T0" fmla="*/ 0 w 56"/>
                <a:gd name="T1" fmla="*/ 0 h 40"/>
                <a:gd name="T2" fmla="*/ 0 w 56"/>
                <a:gd name="T3" fmla="*/ 40 h 40"/>
                <a:gd name="T4" fmla="*/ 56 w 5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0">
                  <a:moveTo>
                    <a:pt x="0" y="0"/>
                  </a:moveTo>
                  <a:lnTo>
                    <a:pt x="0" y="40"/>
                  </a:lnTo>
                  <a:lnTo>
                    <a:pt x="56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145">
              <a:extLst>
                <a:ext uri="{FF2B5EF4-FFF2-40B4-BE49-F238E27FC236}">
                  <a16:creationId xmlns:a16="http://schemas.microsoft.com/office/drawing/2014/main" id="{F5979773-8C18-47D5-BD66-8E76B307C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" y="3227"/>
              <a:ext cx="61" cy="85"/>
            </a:xfrm>
            <a:custGeom>
              <a:avLst/>
              <a:gdLst>
                <a:gd name="T0" fmla="*/ 0 w 61"/>
                <a:gd name="T1" fmla="*/ 85 h 85"/>
                <a:gd name="T2" fmla="*/ 0 w 61"/>
                <a:gd name="T3" fmla="*/ 0 h 85"/>
                <a:gd name="T4" fmla="*/ 61 w 61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85">
                  <a:moveTo>
                    <a:pt x="0" y="85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Rectangle 146">
              <a:extLst>
                <a:ext uri="{FF2B5EF4-FFF2-40B4-BE49-F238E27FC236}">
                  <a16:creationId xmlns:a16="http://schemas.microsoft.com/office/drawing/2014/main" id="{965A3666-1FBC-44B4-B339-A084DE790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7" y="3322"/>
              <a:ext cx="140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parvus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OBBP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(U31651)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6" name="Freeform 147">
              <a:extLst>
                <a:ext uri="{FF2B5EF4-FFF2-40B4-BE49-F238E27FC236}">
                  <a16:creationId xmlns:a16="http://schemas.microsoft.com/office/drawing/2014/main" id="{68AC68A3-6F74-4ECD-BDE3-8FB1154D4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3362"/>
              <a:ext cx="132" cy="40"/>
            </a:xfrm>
            <a:custGeom>
              <a:avLst/>
              <a:gdLst>
                <a:gd name="T0" fmla="*/ 0 w 132"/>
                <a:gd name="T1" fmla="*/ 40 h 40"/>
                <a:gd name="T2" fmla="*/ 0 w 132"/>
                <a:gd name="T3" fmla="*/ 0 h 40"/>
                <a:gd name="T4" fmla="*/ 132 w 13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40">
                  <a:moveTo>
                    <a:pt x="0" y="40"/>
                  </a:moveTo>
                  <a:lnTo>
                    <a:pt x="0" y="0"/>
                  </a:lnTo>
                  <a:lnTo>
                    <a:pt x="13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Rectangle 148">
              <a:extLst>
                <a:ext uri="{FF2B5EF4-FFF2-40B4-BE49-F238E27FC236}">
                  <a16:creationId xmlns:a16="http://schemas.microsoft.com/office/drawing/2014/main" id="{F9980D1A-8EE7-4ACB-BF1D-83C57F9AF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8" y="3412"/>
              <a:ext cx="184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echinoides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IMET 10491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(AJ459000)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28" name="Freeform 149">
              <a:extLst>
                <a:ext uri="{FF2B5EF4-FFF2-40B4-BE49-F238E27FC236}">
                  <a16:creationId xmlns:a16="http://schemas.microsoft.com/office/drawing/2014/main" id="{020CF2F2-F88F-483D-ADAA-C8B25619A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3412"/>
              <a:ext cx="33" cy="41"/>
            </a:xfrm>
            <a:custGeom>
              <a:avLst/>
              <a:gdLst>
                <a:gd name="T0" fmla="*/ 0 w 33"/>
                <a:gd name="T1" fmla="*/ 0 h 41"/>
                <a:gd name="T2" fmla="*/ 0 w 33"/>
                <a:gd name="T3" fmla="*/ 41 h 41"/>
                <a:gd name="T4" fmla="*/ 33 w 33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41">
                  <a:moveTo>
                    <a:pt x="0" y="0"/>
                  </a:moveTo>
                  <a:lnTo>
                    <a:pt x="0" y="41"/>
                  </a:lnTo>
                  <a:lnTo>
                    <a:pt x="33" y="4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Freeform 150">
              <a:extLst>
                <a:ext uri="{FF2B5EF4-FFF2-40B4-BE49-F238E27FC236}">
                  <a16:creationId xmlns:a16="http://schemas.microsoft.com/office/drawing/2014/main" id="{49D74F41-417C-4D5B-8F31-D2C046A90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5" y="3322"/>
              <a:ext cx="105" cy="85"/>
            </a:xfrm>
            <a:custGeom>
              <a:avLst/>
              <a:gdLst>
                <a:gd name="T0" fmla="*/ 0 w 105"/>
                <a:gd name="T1" fmla="*/ 0 h 85"/>
                <a:gd name="T2" fmla="*/ 0 w 105"/>
                <a:gd name="T3" fmla="*/ 85 h 85"/>
                <a:gd name="T4" fmla="*/ 105 w 105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" h="85">
                  <a:moveTo>
                    <a:pt x="0" y="0"/>
                  </a:moveTo>
                  <a:lnTo>
                    <a:pt x="0" y="85"/>
                  </a:lnTo>
                  <a:lnTo>
                    <a:pt x="105" y="8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Freeform 151">
              <a:extLst>
                <a:ext uri="{FF2B5EF4-FFF2-40B4-BE49-F238E27FC236}">
                  <a16:creationId xmlns:a16="http://schemas.microsoft.com/office/drawing/2014/main" id="{5F90EDC8-6D46-4176-939C-42802C188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" y="3317"/>
              <a:ext cx="238" cy="176"/>
            </a:xfrm>
            <a:custGeom>
              <a:avLst/>
              <a:gdLst>
                <a:gd name="T0" fmla="*/ 0 w 238"/>
                <a:gd name="T1" fmla="*/ 176 h 176"/>
                <a:gd name="T2" fmla="*/ 0 w 238"/>
                <a:gd name="T3" fmla="*/ 0 h 176"/>
                <a:gd name="T4" fmla="*/ 238 w 238"/>
                <a:gd name="T5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8" h="176">
                  <a:moveTo>
                    <a:pt x="0" y="176"/>
                  </a:moveTo>
                  <a:lnTo>
                    <a:pt x="0" y="0"/>
                  </a:lnTo>
                  <a:lnTo>
                    <a:pt x="23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Rectangle 152">
              <a:extLst>
                <a:ext uri="{FF2B5EF4-FFF2-40B4-BE49-F238E27FC236}">
                  <a16:creationId xmlns:a16="http://schemas.microsoft.com/office/drawing/2014/main" id="{A2A2E26B-7245-4B4E-9FC2-68CD77BFE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9" y="3503"/>
              <a:ext cx="143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heyeri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Sakb1 (AJ868287)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2" name="Freeform 153">
              <a:extLst>
                <a:ext uri="{FF2B5EF4-FFF2-40B4-BE49-F238E27FC236}">
                  <a16:creationId xmlns:a16="http://schemas.microsoft.com/office/drawing/2014/main" id="{DB58CCE5-9001-4FD8-9A88-BC3869C63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" y="3543"/>
              <a:ext cx="0" cy="40"/>
            </a:xfrm>
            <a:custGeom>
              <a:avLst/>
              <a:gdLst>
                <a:gd name="T0" fmla="*/ 40 h 40"/>
                <a:gd name="T1" fmla="*/ 0 h 40"/>
                <a:gd name="T2" fmla="*/ 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4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3" name="Rectangle 154">
              <a:extLst>
                <a:ext uri="{FF2B5EF4-FFF2-40B4-BE49-F238E27FC236}">
                  <a16:creationId xmlns:a16="http://schemas.microsoft.com/office/drawing/2014/main" id="{DC203B7F-35F7-447E-BA25-2C2E684F7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" y="3593"/>
              <a:ext cx="137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heyeri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H2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(AM283546)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4" name="Freeform 155">
              <a:extLst>
                <a:ext uri="{FF2B5EF4-FFF2-40B4-BE49-F238E27FC236}">
                  <a16:creationId xmlns:a16="http://schemas.microsoft.com/office/drawing/2014/main" id="{75F7CF4B-746A-4C2F-811F-B80E5A63E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" y="3593"/>
              <a:ext cx="116" cy="40"/>
            </a:xfrm>
            <a:custGeom>
              <a:avLst/>
              <a:gdLst>
                <a:gd name="T0" fmla="*/ 0 w 116"/>
                <a:gd name="T1" fmla="*/ 0 h 40"/>
                <a:gd name="T2" fmla="*/ 0 w 116"/>
                <a:gd name="T3" fmla="*/ 40 h 40"/>
                <a:gd name="T4" fmla="*/ 116 w 116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40">
                  <a:moveTo>
                    <a:pt x="0" y="0"/>
                  </a:moveTo>
                  <a:lnTo>
                    <a:pt x="0" y="40"/>
                  </a:lnTo>
                  <a:lnTo>
                    <a:pt x="116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5" name="Freeform 156">
              <a:extLst>
                <a:ext uri="{FF2B5EF4-FFF2-40B4-BE49-F238E27FC236}">
                  <a16:creationId xmlns:a16="http://schemas.microsoft.com/office/drawing/2014/main" id="{DA761ACA-ECED-4468-8D12-870329416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2" y="3588"/>
              <a:ext cx="22" cy="86"/>
            </a:xfrm>
            <a:custGeom>
              <a:avLst/>
              <a:gdLst>
                <a:gd name="T0" fmla="*/ 0 w 22"/>
                <a:gd name="T1" fmla="*/ 86 h 86"/>
                <a:gd name="T2" fmla="*/ 0 w 22"/>
                <a:gd name="T3" fmla="*/ 0 h 86"/>
                <a:gd name="T4" fmla="*/ 22 w 22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86">
                  <a:moveTo>
                    <a:pt x="0" y="86"/>
                  </a:moveTo>
                  <a:lnTo>
                    <a:pt x="0" y="0"/>
                  </a:lnTo>
                  <a:lnTo>
                    <a:pt x="22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6" name="Rectangle 157">
              <a:extLst>
                <a:ext uri="{FF2B5EF4-FFF2-40B4-BE49-F238E27FC236}">
                  <a16:creationId xmlns:a16="http://schemas.microsoft.com/office/drawing/2014/main" id="{40BD48AC-F9CF-486F-9621-37A17AE5A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3684"/>
              <a:ext cx="22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KS42</a:t>
              </a:r>
              <a:endPara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7" name="Freeform 158">
              <a:extLst>
                <a:ext uri="{FF2B5EF4-FFF2-40B4-BE49-F238E27FC236}">
                  <a16:creationId xmlns:a16="http://schemas.microsoft.com/office/drawing/2014/main" id="{FD09EA6C-A3EA-4DF0-AA51-381841D39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" y="3724"/>
              <a:ext cx="0" cy="40"/>
            </a:xfrm>
            <a:custGeom>
              <a:avLst/>
              <a:gdLst>
                <a:gd name="T0" fmla="*/ 40 h 40"/>
                <a:gd name="T1" fmla="*/ 0 h 40"/>
                <a:gd name="T2" fmla="*/ 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4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Rectangle 159">
              <a:extLst>
                <a:ext uri="{FF2B5EF4-FFF2-40B4-BE49-F238E27FC236}">
                  <a16:creationId xmlns:a16="http://schemas.microsoft.com/office/drawing/2014/main" id="{6D69F545-617A-4E8F-B7A7-53A2843AE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" y="3774"/>
              <a:ext cx="22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KS32</a:t>
              </a:r>
              <a:endParaRPr kumimoji="0" lang="en-US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9" name="Freeform 160">
              <a:extLst>
                <a:ext uri="{FF2B5EF4-FFF2-40B4-BE49-F238E27FC236}">
                  <a16:creationId xmlns:a16="http://schemas.microsoft.com/office/drawing/2014/main" id="{33B3D474-A8B5-4B67-BC52-188A0B8AB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" y="3774"/>
              <a:ext cx="0" cy="40"/>
            </a:xfrm>
            <a:custGeom>
              <a:avLst/>
              <a:gdLst>
                <a:gd name="T0" fmla="*/ 0 h 40"/>
                <a:gd name="T1" fmla="*/ 40 h 40"/>
                <a:gd name="T2" fmla="*/ 4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0"/>
                  </a:moveTo>
                  <a:lnTo>
                    <a:pt x="0" y="40"/>
                  </a:lnTo>
                  <a:lnTo>
                    <a:pt x="0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0" name="Freeform 161">
              <a:extLst>
                <a:ext uri="{FF2B5EF4-FFF2-40B4-BE49-F238E27FC236}">
                  <a16:creationId xmlns:a16="http://schemas.microsoft.com/office/drawing/2014/main" id="{4AD5B40E-859F-4C02-82F8-42A7B0A09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2" y="3684"/>
              <a:ext cx="89" cy="85"/>
            </a:xfrm>
            <a:custGeom>
              <a:avLst/>
              <a:gdLst>
                <a:gd name="T0" fmla="*/ 0 w 89"/>
                <a:gd name="T1" fmla="*/ 0 h 85"/>
                <a:gd name="T2" fmla="*/ 0 w 89"/>
                <a:gd name="T3" fmla="*/ 85 h 85"/>
                <a:gd name="T4" fmla="*/ 89 w 89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85">
                  <a:moveTo>
                    <a:pt x="0" y="0"/>
                  </a:moveTo>
                  <a:lnTo>
                    <a:pt x="0" y="85"/>
                  </a:lnTo>
                  <a:lnTo>
                    <a:pt x="89" y="8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Freeform 162">
              <a:extLst>
                <a:ext uri="{FF2B5EF4-FFF2-40B4-BE49-F238E27FC236}">
                  <a16:creationId xmlns:a16="http://schemas.microsoft.com/office/drawing/2014/main" id="{168AD36B-8DC3-4252-B8D1-2E58B32E0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7" y="3503"/>
              <a:ext cx="65" cy="176"/>
            </a:xfrm>
            <a:custGeom>
              <a:avLst/>
              <a:gdLst>
                <a:gd name="T0" fmla="*/ 0 w 65"/>
                <a:gd name="T1" fmla="*/ 0 h 176"/>
                <a:gd name="T2" fmla="*/ 0 w 65"/>
                <a:gd name="T3" fmla="*/ 176 h 176"/>
                <a:gd name="T4" fmla="*/ 65 w 65"/>
                <a:gd name="T5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" h="176">
                  <a:moveTo>
                    <a:pt x="0" y="0"/>
                  </a:moveTo>
                  <a:lnTo>
                    <a:pt x="0" y="176"/>
                  </a:lnTo>
                  <a:lnTo>
                    <a:pt x="65" y="176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Freeform 163">
              <a:extLst>
                <a:ext uri="{FF2B5EF4-FFF2-40B4-BE49-F238E27FC236}">
                  <a16:creationId xmlns:a16="http://schemas.microsoft.com/office/drawing/2014/main" id="{053DC863-A904-49A8-A7B2-42544601F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3498"/>
              <a:ext cx="49" cy="221"/>
            </a:xfrm>
            <a:custGeom>
              <a:avLst/>
              <a:gdLst>
                <a:gd name="T0" fmla="*/ 0 w 49"/>
                <a:gd name="T1" fmla="*/ 221 h 221"/>
                <a:gd name="T2" fmla="*/ 0 w 49"/>
                <a:gd name="T3" fmla="*/ 0 h 221"/>
                <a:gd name="T4" fmla="*/ 49 w 49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21">
                  <a:moveTo>
                    <a:pt x="0" y="221"/>
                  </a:moveTo>
                  <a:lnTo>
                    <a:pt x="0" y="0"/>
                  </a:lnTo>
                  <a:lnTo>
                    <a:pt x="4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Rectangle 164">
              <a:extLst>
                <a:ext uri="{FF2B5EF4-FFF2-40B4-BE49-F238E27FC236}">
                  <a16:creationId xmlns:a16="http://schemas.microsoft.com/office/drawing/2014/main" id="{38ACAE9B-6EFE-4FE9-92C3-B0F36DAD2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" y="3864"/>
              <a:ext cx="151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bryophila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S284 (HE798547)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4" name="Freeform 165">
              <a:extLst>
                <a:ext uri="{FF2B5EF4-FFF2-40B4-BE49-F238E27FC236}">
                  <a16:creationId xmlns:a16="http://schemas.microsoft.com/office/drawing/2014/main" id="{2C6C104F-80D7-4B42-AB32-156CBED1E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3905"/>
              <a:ext cx="59" cy="40"/>
            </a:xfrm>
            <a:custGeom>
              <a:avLst/>
              <a:gdLst>
                <a:gd name="T0" fmla="*/ 0 w 59"/>
                <a:gd name="T1" fmla="*/ 40 h 40"/>
                <a:gd name="T2" fmla="*/ 0 w 59"/>
                <a:gd name="T3" fmla="*/ 0 h 40"/>
                <a:gd name="T4" fmla="*/ 59 w 59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40">
                  <a:moveTo>
                    <a:pt x="0" y="40"/>
                  </a:moveTo>
                  <a:lnTo>
                    <a:pt x="0" y="0"/>
                  </a:lnTo>
                  <a:lnTo>
                    <a:pt x="5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Rectangle 166">
              <a:extLst>
                <a:ext uri="{FF2B5EF4-FFF2-40B4-BE49-F238E27FC236}">
                  <a16:creationId xmlns:a16="http://schemas.microsoft.com/office/drawing/2014/main" id="{7F10B44D-AB0A-4726-8D9C-7E108F835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" y="3955"/>
              <a:ext cx="150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bryophila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H2s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(FN422005)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46" name="Freeform 167">
              <a:extLst>
                <a:ext uri="{FF2B5EF4-FFF2-40B4-BE49-F238E27FC236}">
                  <a16:creationId xmlns:a16="http://schemas.microsoft.com/office/drawing/2014/main" id="{326C3433-EF25-4D4C-9078-3DB558CF3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3955"/>
              <a:ext cx="0" cy="40"/>
            </a:xfrm>
            <a:custGeom>
              <a:avLst/>
              <a:gdLst>
                <a:gd name="T0" fmla="*/ 0 h 40"/>
                <a:gd name="T1" fmla="*/ 40 h 40"/>
                <a:gd name="T2" fmla="*/ 40 h 4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0">
                  <a:moveTo>
                    <a:pt x="0" y="0"/>
                  </a:moveTo>
                  <a:lnTo>
                    <a:pt x="0" y="40"/>
                  </a:lnTo>
                  <a:lnTo>
                    <a:pt x="0" y="4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Freeform 168">
              <a:extLst>
                <a:ext uri="{FF2B5EF4-FFF2-40B4-BE49-F238E27FC236}">
                  <a16:creationId xmlns:a16="http://schemas.microsoft.com/office/drawing/2014/main" id="{B220FA9F-2EB7-4AAA-ABEC-651509628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8" y="3729"/>
              <a:ext cx="282" cy="221"/>
            </a:xfrm>
            <a:custGeom>
              <a:avLst/>
              <a:gdLst>
                <a:gd name="T0" fmla="*/ 0 w 282"/>
                <a:gd name="T1" fmla="*/ 0 h 221"/>
                <a:gd name="T2" fmla="*/ 0 w 282"/>
                <a:gd name="T3" fmla="*/ 221 h 221"/>
                <a:gd name="T4" fmla="*/ 282 w 282"/>
                <a:gd name="T5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2" h="221">
                  <a:moveTo>
                    <a:pt x="0" y="0"/>
                  </a:moveTo>
                  <a:lnTo>
                    <a:pt x="0" y="221"/>
                  </a:lnTo>
                  <a:lnTo>
                    <a:pt x="282" y="22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8" name="Freeform 169">
              <a:extLst>
                <a:ext uri="{FF2B5EF4-FFF2-40B4-BE49-F238E27FC236}">
                  <a16:creationId xmlns:a16="http://schemas.microsoft.com/office/drawing/2014/main" id="{8698ED05-D694-4E86-B81F-81A26E4D5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6" y="3412"/>
              <a:ext cx="172" cy="312"/>
            </a:xfrm>
            <a:custGeom>
              <a:avLst/>
              <a:gdLst>
                <a:gd name="T0" fmla="*/ 0 w 172"/>
                <a:gd name="T1" fmla="*/ 0 h 312"/>
                <a:gd name="T2" fmla="*/ 0 w 172"/>
                <a:gd name="T3" fmla="*/ 312 h 312"/>
                <a:gd name="T4" fmla="*/ 172 w 172"/>
                <a:gd name="T5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312">
                  <a:moveTo>
                    <a:pt x="0" y="0"/>
                  </a:moveTo>
                  <a:lnTo>
                    <a:pt x="0" y="312"/>
                  </a:lnTo>
                  <a:lnTo>
                    <a:pt x="172" y="31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9" name="Freeform 170">
              <a:extLst>
                <a:ext uri="{FF2B5EF4-FFF2-40B4-BE49-F238E27FC236}">
                  <a16:creationId xmlns:a16="http://schemas.microsoft.com/office/drawing/2014/main" id="{F07C1BC9-00FD-4064-A603-86D444092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" y="3187"/>
              <a:ext cx="94" cy="220"/>
            </a:xfrm>
            <a:custGeom>
              <a:avLst/>
              <a:gdLst>
                <a:gd name="T0" fmla="*/ 0 w 94"/>
                <a:gd name="T1" fmla="*/ 0 h 220"/>
                <a:gd name="T2" fmla="*/ 0 w 94"/>
                <a:gd name="T3" fmla="*/ 220 h 220"/>
                <a:gd name="T4" fmla="*/ 94 w 94"/>
                <a:gd name="T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" h="220">
                  <a:moveTo>
                    <a:pt x="0" y="0"/>
                  </a:moveTo>
                  <a:lnTo>
                    <a:pt x="0" y="220"/>
                  </a:lnTo>
                  <a:lnTo>
                    <a:pt x="94" y="22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0" name="Freeform 171">
              <a:extLst>
                <a:ext uri="{FF2B5EF4-FFF2-40B4-BE49-F238E27FC236}">
                  <a16:creationId xmlns:a16="http://schemas.microsoft.com/office/drawing/2014/main" id="{C69C12D1-FF30-4A9A-8366-71C09C231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" y="2983"/>
              <a:ext cx="1137" cy="198"/>
            </a:xfrm>
            <a:custGeom>
              <a:avLst/>
              <a:gdLst>
                <a:gd name="T0" fmla="*/ 0 w 1137"/>
                <a:gd name="T1" fmla="*/ 0 h 198"/>
                <a:gd name="T2" fmla="*/ 0 w 1137"/>
                <a:gd name="T3" fmla="*/ 198 h 198"/>
                <a:gd name="T4" fmla="*/ 1137 w 1137"/>
                <a:gd name="T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98">
                  <a:moveTo>
                    <a:pt x="0" y="0"/>
                  </a:moveTo>
                  <a:lnTo>
                    <a:pt x="0" y="198"/>
                  </a:lnTo>
                  <a:lnTo>
                    <a:pt x="1137" y="198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Freeform 172">
              <a:extLst>
                <a:ext uri="{FF2B5EF4-FFF2-40B4-BE49-F238E27FC236}">
                  <a16:creationId xmlns:a16="http://schemas.microsoft.com/office/drawing/2014/main" id="{965203D0-8851-44E6-BFA7-1FEF9A4BD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0" y="2791"/>
              <a:ext cx="1095" cy="187"/>
            </a:xfrm>
            <a:custGeom>
              <a:avLst/>
              <a:gdLst>
                <a:gd name="T0" fmla="*/ 0 w 1095"/>
                <a:gd name="T1" fmla="*/ 0 h 187"/>
                <a:gd name="T2" fmla="*/ 0 w 1095"/>
                <a:gd name="T3" fmla="*/ 187 h 187"/>
                <a:gd name="T4" fmla="*/ 1095 w 1095"/>
                <a:gd name="T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5" h="187">
                  <a:moveTo>
                    <a:pt x="0" y="0"/>
                  </a:moveTo>
                  <a:lnTo>
                    <a:pt x="0" y="187"/>
                  </a:lnTo>
                  <a:lnTo>
                    <a:pt x="1095" y="18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2" name="Rectangle 173">
              <a:extLst>
                <a:ext uri="{FF2B5EF4-FFF2-40B4-BE49-F238E27FC236}">
                  <a16:creationId xmlns:a16="http://schemas.microsoft.com/office/drawing/2014/main" id="{13CF0818-59CD-41AD-B29C-117F589C9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3" y="2513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3" name="Rectangle 174">
              <a:extLst>
                <a:ext uri="{FF2B5EF4-FFF2-40B4-BE49-F238E27FC236}">
                  <a16:creationId xmlns:a16="http://schemas.microsoft.com/office/drawing/2014/main" id="{98905CB2-7B48-473F-9C95-245BFFE20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694"/>
              <a:ext cx="188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4" name="Rectangle 175">
              <a:extLst>
                <a:ext uri="{FF2B5EF4-FFF2-40B4-BE49-F238E27FC236}">
                  <a16:creationId xmlns:a16="http://schemas.microsoft.com/office/drawing/2014/main" id="{23B201A7-5EC9-4FF5-B50A-650AD8079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4" y="2874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5" name="Rectangle 176">
              <a:extLst>
                <a:ext uri="{FF2B5EF4-FFF2-40B4-BE49-F238E27FC236}">
                  <a16:creationId xmlns:a16="http://schemas.microsoft.com/office/drawing/2014/main" id="{CAA60713-7534-46E4-BC3F-474B894CF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3971"/>
              <a:ext cx="159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6" name="Rectangle 177">
              <a:extLst>
                <a:ext uri="{FF2B5EF4-FFF2-40B4-BE49-F238E27FC236}">
                  <a16:creationId xmlns:a16="http://schemas.microsoft.com/office/drawing/2014/main" id="{38A4AC1B-1980-4784-9A03-52E0D874D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3" y="3200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7" name="Rectangle 178">
              <a:extLst>
                <a:ext uri="{FF2B5EF4-FFF2-40B4-BE49-F238E27FC236}">
                  <a16:creationId xmlns:a16="http://schemas.microsoft.com/office/drawing/2014/main" id="{6BB0CB66-6B5A-4F0C-AC4C-BA4973120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3" y="3426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68/66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8" name="Rectangle 179">
              <a:extLst>
                <a:ext uri="{FF2B5EF4-FFF2-40B4-BE49-F238E27FC236}">
                  <a16:creationId xmlns:a16="http://schemas.microsoft.com/office/drawing/2014/main" id="{D0A37ACD-8944-4824-9816-F5C444D56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4" y="3418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83/79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9" name="Rectangle 180">
              <a:extLst>
                <a:ext uri="{FF2B5EF4-FFF2-40B4-BE49-F238E27FC236}">
                  <a16:creationId xmlns:a16="http://schemas.microsoft.com/office/drawing/2014/main" id="{59C64718-2E1C-4F64-8BC4-BA3A1165D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3146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94/93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0" name="Rectangle 181">
              <a:extLst>
                <a:ext uri="{FF2B5EF4-FFF2-40B4-BE49-F238E27FC236}">
                  <a16:creationId xmlns:a16="http://schemas.microsoft.com/office/drawing/2014/main" id="{81A5D553-6A88-4518-8770-D69A8C0EF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9" y="3236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93/92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1" name="Rectangle 182">
              <a:extLst>
                <a:ext uri="{FF2B5EF4-FFF2-40B4-BE49-F238E27FC236}">
                  <a16:creationId xmlns:a16="http://schemas.microsoft.com/office/drawing/2014/main" id="{E0339674-C659-4B9F-B887-070761430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3" y="3783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87/90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2" name="Rectangle 183">
              <a:extLst>
                <a:ext uri="{FF2B5EF4-FFF2-40B4-BE49-F238E27FC236}">
                  <a16:creationId xmlns:a16="http://schemas.microsoft.com/office/drawing/2014/main" id="{B2E4E07B-727A-41A9-A25D-BE6BE0815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4" y="3738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87/79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3" name="Rectangle 184">
              <a:extLst>
                <a:ext uri="{FF2B5EF4-FFF2-40B4-BE49-F238E27FC236}">
                  <a16:creationId xmlns:a16="http://schemas.microsoft.com/office/drawing/2014/main" id="{83295106-1408-4743-8AB6-567AF5130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3413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54/61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4" name="Rectangle 185">
              <a:extLst>
                <a:ext uri="{FF2B5EF4-FFF2-40B4-BE49-F238E27FC236}">
                  <a16:creationId xmlns:a16="http://schemas.microsoft.com/office/drawing/2014/main" id="{99432360-3F7E-4C25-B086-382094336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4" y="3445"/>
              <a:ext cx="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68/75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5" name="Rectangle 186">
              <a:extLst>
                <a:ext uri="{FF2B5EF4-FFF2-40B4-BE49-F238E27FC236}">
                  <a16:creationId xmlns:a16="http://schemas.microsoft.com/office/drawing/2014/main" id="{85E2844C-7396-4DB7-A24E-9F03B606E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3" y="3701"/>
              <a:ext cx="92" cy="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5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78/86</a:t>
              </a:r>
              <a:endPara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66" name="Line 187">
              <a:extLst>
                <a:ext uri="{FF2B5EF4-FFF2-40B4-BE49-F238E27FC236}">
                  <a16:creationId xmlns:a16="http://schemas.microsoft.com/office/drawing/2014/main" id="{AD2401EF-8D90-4052-8584-E6371C274A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0" y="3105"/>
              <a:ext cx="403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Rectangle 190">
              <a:extLst>
                <a:ext uri="{FF2B5EF4-FFF2-40B4-BE49-F238E27FC236}">
                  <a16:creationId xmlns:a16="http://schemas.microsoft.com/office/drawing/2014/main" id="{04329360-CD95-4660-9B7E-411866F1E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1" y="3137"/>
              <a:ext cx="14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0.05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272" name="Group 193">
            <a:extLst>
              <a:ext uri="{FF2B5EF4-FFF2-40B4-BE49-F238E27FC236}">
                <a16:creationId xmlns:a16="http://schemas.microsoft.com/office/drawing/2014/main" id="{7FA5EC78-B5EC-4CD1-AC6D-492B5445E45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8757" y="568325"/>
            <a:ext cx="7858126" cy="3003550"/>
            <a:chOff x="1203" y="518"/>
            <a:chExt cx="4950" cy="1892"/>
          </a:xfrm>
        </p:grpSpPr>
        <p:sp>
          <p:nvSpPr>
            <p:cNvPr id="274" name="Rectangle 194">
              <a:extLst>
                <a:ext uri="{FF2B5EF4-FFF2-40B4-BE49-F238E27FC236}">
                  <a16:creationId xmlns:a16="http://schemas.microsoft.com/office/drawing/2014/main" id="{61087AF7-B570-44FB-89CB-4D4CFCE72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0" y="518"/>
              <a:ext cx="156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 (NR_041815)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Freeform 195">
              <a:extLst>
                <a:ext uri="{FF2B5EF4-FFF2-40B4-BE49-F238E27FC236}">
                  <a16:creationId xmlns:a16="http://schemas.microsoft.com/office/drawing/2014/main" id="{73636571-52BC-4133-A68D-63E26606D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" y="556"/>
              <a:ext cx="1817" cy="42"/>
            </a:xfrm>
            <a:custGeom>
              <a:avLst/>
              <a:gdLst>
                <a:gd name="T0" fmla="*/ 0 w 1817"/>
                <a:gd name="T1" fmla="*/ 42 h 42"/>
                <a:gd name="T2" fmla="*/ 0 w 1817"/>
                <a:gd name="T3" fmla="*/ 0 h 42"/>
                <a:gd name="T4" fmla="*/ 1817 w 1817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7" h="42">
                  <a:moveTo>
                    <a:pt x="0" y="42"/>
                  </a:moveTo>
                  <a:lnTo>
                    <a:pt x="0" y="0"/>
                  </a:lnTo>
                  <a:lnTo>
                    <a:pt x="181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6" name="Rectangle 196">
              <a:extLst>
                <a:ext uri="{FF2B5EF4-FFF2-40B4-BE49-F238E27FC236}">
                  <a16:creationId xmlns:a16="http://schemas.microsoft.com/office/drawing/2014/main" id="{ABF209E6-8E8C-4A56-91A4-395D03784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8" y="613"/>
              <a:ext cx="163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Methylococcus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capsulatus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Texas (AJ563935)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7" name="Freeform 197">
              <a:extLst>
                <a:ext uri="{FF2B5EF4-FFF2-40B4-BE49-F238E27FC236}">
                  <a16:creationId xmlns:a16="http://schemas.microsoft.com/office/drawing/2014/main" id="{72AF6765-1BC1-490C-918E-D2BF66DF4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" y="608"/>
              <a:ext cx="845" cy="42"/>
            </a:xfrm>
            <a:custGeom>
              <a:avLst/>
              <a:gdLst>
                <a:gd name="T0" fmla="*/ 0 w 845"/>
                <a:gd name="T1" fmla="*/ 0 h 42"/>
                <a:gd name="T2" fmla="*/ 0 w 845"/>
                <a:gd name="T3" fmla="*/ 42 h 42"/>
                <a:gd name="T4" fmla="*/ 845 w 845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5" h="42">
                  <a:moveTo>
                    <a:pt x="0" y="0"/>
                  </a:moveTo>
                  <a:lnTo>
                    <a:pt x="0" y="42"/>
                  </a:lnTo>
                  <a:lnTo>
                    <a:pt x="845" y="4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8" name="Freeform 198">
              <a:extLst>
                <a:ext uri="{FF2B5EF4-FFF2-40B4-BE49-F238E27FC236}">
                  <a16:creationId xmlns:a16="http://schemas.microsoft.com/office/drawing/2014/main" id="{D012AC89-A57A-490F-9317-5B56CFF9E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603"/>
              <a:ext cx="1565" cy="296"/>
            </a:xfrm>
            <a:custGeom>
              <a:avLst/>
              <a:gdLst>
                <a:gd name="T0" fmla="*/ 0 w 1565"/>
                <a:gd name="T1" fmla="*/ 296 h 296"/>
                <a:gd name="T2" fmla="*/ 0 w 1565"/>
                <a:gd name="T3" fmla="*/ 0 h 296"/>
                <a:gd name="T4" fmla="*/ 1565 w 1565"/>
                <a:gd name="T5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65" h="296">
                  <a:moveTo>
                    <a:pt x="0" y="296"/>
                  </a:moveTo>
                  <a:lnTo>
                    <a:pt x="0" y="0"/>
                  </a:lnTo>
                  <a:lnTo>
                    <a:pt x="156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9" name="Rectangle 199">
              <a:extLst>
                <a:ext uri="{FF2B5EF4-FFF2-40B4-BE49-F238E27FC236}">
                  <a16:creationId xmlns:a16="http://schemas.microsoft.com/office/drawing/2014/main" id="{D9680694-1FDE-4F48-AE6B-01F6FD272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8" y="707"/>
              <a:ext cx="1437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Methylocella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silvestris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BL2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(AJ491847)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" name="Freeform 200">
              <a:extLst>
                <a:ext uri="{FF2B5EF4-FFF2-40B4-BE49-F238E27FC236}">
                  <a16:creationId xmlns:a16="http://schemas.microsoft.com/office/drawing/2014/main" id="{C01B37DF-B7EE-4B13-8C1C-4E1A40CCE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" y="745"/>
              <a:ext cx="409" cy="42"/>
            </a:xfrm>
            <a:custGeom>
              <a:avLst/>
              <a:gdLst>
                <a:gd name="T0" fmla="*/ 0 w 409"/>
                <a:gd name="T1" fmla="*/ 42 h 42"/>
                <a:gd name="T2" fmla="*/ 0 w 409"/>
                <a:gd name="T3" fmla="*/ 0 h 42"/>
                <a:gd name="T4" fmla="*/ 409 w 409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9" h="42">
                  <a:moveTo>
                    <a:pt x="0" y="42"/>
                  </a:moveTo>
                  <a:lnTo>
                    <a:pt x="0" y="0"/>
                  </a:lnTo>
                  <a:lnTo>
                    <a:pt x="40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1" name="Rectangle 201">
              <a:extLst>
                <a:ext uri="{FF2B5EF4-FFF2-40B4-BE49-F238E27FC236}">
                  <a16:creationId xmlns:a16="http://schemas.microsoft.com/office/drawing/2014/main" id="{C7016DD9-95B8-47EC-9043-7A2D48885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4" y="802"/>
              <a:ext cx="144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Methyloferula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stellata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AR4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(FR686343)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" name="Freeform 202">
              <a:extLst>
                <a:ext uri="{FF2B5EF4-FFF2-40B4-BE49-F238E27FC236}">
                  <a16:creationId xmlns:a16="http://schemas.microsoft.com/office/drawing/2014/main" id="{A73FAF78-272D-4BF0-A8F2-E6257B741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4" y="796"/>
              <a:ext cx="355" cy="43"/>
            </a:xfrm>
            <a:custGeom>
              <a:avLst/>
              <a:gdLst>
                <a:gd name="T0" fmla="*/ 0 w 355"/>
                <a:gd name="T1" fmla="*/ 0 h 43"/>
                <a:gd name="T2" fmla="*/ 0 w 355"/>
                <a:gd name="T3" fmla="*/ 43 h 43"/>
                <a:gd name="T4" fmla="*/ 355 w 355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5" h="43">
                  <a:moveTo>
                    <a:pt x="0" y="0"/>
                  </a:moveTo>
                  <a:lnTo>
                    <a:pt x="0" y="43"/>
                  </a:lnTo>
                  <a:lnTo>
                    <a:pt x="355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3" name="Freeform 203">
              <a:extLst>
                <a:ext uri="{FF2B5EF4-FFF2-40B4-BE49-F238E27FC236}">
                  <a16:creationId xmlns:a16="http://schemas.microsoft.com/office/drawing/2014/main" id="{09A434A3-0F9F-40A1-A131-CA76236B0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" y="792"/>
              <a:ext cx="39" cy="89"/>
            </a:xfrm>
            <a:custGeom>
              <a:avLst/>
              <a:gdLst>
                <a:gd name="T0" fmla="*/ 0 w 39"/>
                <a:gd name="T1" fmla="*/ 89 h 89"/>
                <a:gd name="T2" fmla="*/ 0 w 39"/>
                <a:gd name="T3" fmla="*/ 0 h 89"/>
                <a:gd name="T4" fmla="*/ 39 w 39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89">
                  <a:moveTo>
                    <a:pt x="0" y="89"/>
                  </a:moveTo>
                  <a:lnTo>
                    <a:pt x="0" y="0"/>
                  </a:lnTo>
                  <a:lnTo>
                    <a:pt x="3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4" name="Rectangle 204">
              <a:extLst>
                <a:ext uri="{FF2B5EF4-FFF2-40B4-BE49-F238E27FC236}">
                  <a16:creationId xmlns:a16="http://schemas.microsoft.com/office/drawing/2014/main" id="{9813B31C-C8ED-4663-B17D-20F68F0C7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5" y="896"/>
              <a:ext cx="125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Methylocella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palustris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(Y17144)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5" name="Freeform 205">
              <a:extLst>
                <a:ext uri="{FF2B5EF4-FFF2-40B4-BE49-F238E27FC236}">
                  <a16:creationId xmlns:a16="http://schemas.microsoft.com/office/drawing/2014/main" id="{ECE805F8-3509-4401-8DF3-1B4AD89C6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933"/>
              <a:ext cx="335" cy="43"/>
            </a:xfrm>
            <a:custGeom>
              <a:avLst/>
              <a:gdLst>
                <a:gd name="T0" fmla="*/ 0 w 335"/>
                <a:gd name="T1" fmla="*/ 43 h 43"/>
                <a:gd name="T2" fmla="*/ 0 w 335"/>
                <a:gd name="T3" fmla="*/ 0 h 43"/>
                <a:gd name="T4" fmla="*/ 335 w 335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5" h="43">
                  <a:moveTo>
                    <a:pt x="0" y="43"/>
                  </a:moveTo>
                  <a:lnTo>
                    <a:pt x="0" y="0"/>
                  </a:lnTo>
                  <a:lnTo>
                    <a:pt x="33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6" name="Rectangle 206">
              <a:extLst>
                <a:ext uri="{FF2B5EF4-FFF2-40B4-BE49-F238E27FC236}">
                  <a16:creationId xmlns:a16="http://schemas.microsoft.com/office/drawing/2014/main" id="{28416BD2-D265-4556-B8BC-1BDC5054C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2" y="991"/>
              <a:ext cx="1466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Methylocapsa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acidiphila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B2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(AJ278726)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7" name="Freeform 207">
              <a:extLst>
                <a:ext uri="{FF2B5EF4-FFF2-40B4-BE49-F238E27FC236}">
                  <a16:creationId xmlns:a16="http://schemas.microsoft.com/office/drawing/2014/main" id="{CC465A4A-9BC1-4C9F-A86A-013BB9CCF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985"/>
              <a:ext cx="371" cy="43"/>
            </a:xfrm>
            <a:custGeom>
              <a:avLst/>
              <a:gdLst>
                <a:gd name="T0" fmla="*/ 0 w 371"/>
                <a:gd name="T1" fmla="*/ 0 h 43"/>
                <a:gd name="T2" fmla="*/ 0 w 371"/>
                <a:gd name="T3" fmla="*/ 43 h 43"/>
                <a:gd name="T4" fmla="*/ 371 w 371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1" h="43">
                  <a:moveTo>
                    <a:pt x="0" y="0"/>
                  </a:moveTo>
                  <a:lnTo>
                    <a:pt x="0" y="43"/>
                  </a:lnTo>
                  <a:lnTo>
                    <a:pt x="371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8" name="Freeform 208">
              <a:extLst>
                <a:ext uri="{FF2B5EF4-FFF2-40B4-BE49-F238E27FC236}">
                  <a16:creationId xmlns:a16="http://schemas.microsoft.com/office/drawing/2014/main" id="{9FA805AB-F539-45CE-ABF9-A75B413DE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5" y="891"/>
              <a:ext cx="110" cy="90"/>
            </a:xfrm>
            <a:custGeom>
              <a:avLst/>
              <a:gdLst>
                <a:gd name="T0" fmla="*/ 0 w 110"/>
                <a:gd name="T1" fmla="*/ 0 h 90"/>
                <a:gd name="T2" fmla="*/ 0 w 110"/>
                <a:gd name="T3" fmla="*/ 90 h 90"/>
                <a:gd name="T4" fmla="*/ 110 w 110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90">
                  <a:moveTo>
                    <a:pt x="0" y="0"/>
                  </a:moveTo>
                  <a:lnTo>
                    <a:pt x="0" y="90"/>
                  </a:lnTo>
                  <a:lnTo>
                    <a:pt x="110" y="9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9" name="Freeform 209">
              <a:extLst>
                <a:ext uri="{FF2B5EF4-FFF2-40B4-BE49-F238E27FC236}">
                  <a16:creationId xmlns:a16="http://schemas.microsoft.com/office/drawing/2014/main" id="{EADD45DE-0253-4499-933A-232F6C8AD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886"/>
              <a:ext cx="465" cy="314"/>
            </a:xfrm>
            <a:custGeom>
              <a:avLst/>
              <a:gdLst>
                <a:gd name="T0" fmla="*/ 0 w 465"/>
                <a:gd name="T1" fmla="*/ 314 h 314"/>
                <a:gd name="T2" fmla="*/ 0 w 465"/>
                <a:gd name="T3" fmla="*/ 0 h 314"/>
                <a:gd name="T4" fmla="*/ 465 w 465"/>
                <a:gd name="T5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5" h="314">
                  <a:moveTo>
                    <a:pt x="0" y="314"/>
                  </a:moveTo>
                  <a:lnTo>
                    <a:pt x="0" y="0"/>
                  </a:lnTo>
                  <a:lnTo>
                    <a:pt x="46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0" name="Rectangle 210">
              <a:extLst>
                <a:ext uri="{FF2B5EF4-FFF2-40B4-BE49-F238E27FC236}">
                  <a16:creationId xmlns:a16="http://schemas.microsoft.com/office/drawing/2014/main" id="{F2B0C4D5-1BF2-402E-943F-6F1604221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1" y="1085"/>
              <a:ext cx="170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Methylosinus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trichosporium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OB3b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(AB008108)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Freeform 211">
              <a:extLst>
                <a:ext uri="{FF2B5EF4-FFF2-40B4-BE49-F238E27FC236}">
                  <a16:creationId xmlns:a16="http://schemas.microsoft.com/office/drawing/2014/main" id="{BFBEB834-1508-4899-A044-B2DEE5CFC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1122"/>
              <a:ext cx="171" cy="43"/>
            </a:xfrm>
            <a:custGeom>
              <a:avLst/>
              <a:gdLst>
                <a:gd name="T0" fmla="*/ 0 w 171"/>
                <a:gd name="T1" fmla="*/ 43 h 43"/>
                <a:gd name="T2" fmla="*/ 0 w 171"/>
                <a:gd name="T3" fmla="*/ 0 h 43"/>
                <a:gd name="T4" fmla="*/ 171 w 171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" h="43">
                  <a:moveTo>
                    <a:pt x="0" y="43"/>
                  </a:moveTo>
                  <a:lnTo>
                    <a:pt x="0" y="0"/>
                  </a:lnTo>
                  <a:lnTo>
                    <a:pt x="17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2" name="Rectangle 212">
              <a:extLst>
                <a:ext uri="{FF2B5EF4-FFF2-40B4-BE49-F238E27FC236}">
                  <a16:creationId xmlns:a16="http://schemas.microsoft.com/office/drawing/2014/main" id="{944C0AE8-1E41-4E2B-9C7F-F9A88FCE8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3" y="1179"/>
              <a:ext cx="168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Methylosinus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sporium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NCIMB 11126 (Y18946)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3" name="Freeform 213">
              <a:extLst>
                <a:ext uri="{FF2B5EF4-FFF2-40B4-BE49-F238E27FC236}">
                  <a16:creationId xmlns:a16="http://schemas.microsoft.com/office/drawing/2014/main" id="{A2E46B03-7DD5-43E8-8FC9-BF1A03C77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1174"/>
              <a:ext cx="203" cy="43"/>
            </a:xfrm>
            <a:custGeom>
              <a:avLst/>
              <a:gdLst>
                <a:gd name="T0" fmla="*/ 0 w 203"/>
                <a:gd name="T1" fmla="*/ 0 h 43"/>
                <a:gd name="T2" fmla="*/ 0 w 203"/>
                <a:gd name="T3" fmla="*/ 43 h 43"/>
                <a:gd name="T4" fmla="*/ 203 w 20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3" h="43">
                  <a:moveTo>
                    <a:pt x="0" y="0"/>
                  </a:moveTo>
                  <a:lnTo>
                    <a:pt x="0" y="43"/>
                  </a:lnTo>
                  <a:lnTo>
                    <a:pt x="203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4" name="Freeform 214">
              <a:extLst>
                <a:ext uri="{FF2B5EF4-FFF2-40B4-BE49-F238E27FC236}">
                  <a16:creationId xmlns:a16="http://schemas.microsoft.com/office/drawing/2014/main" id="{C8B845E1-C693-456F-9206-B521BB6FF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" y="1170"/>
              <a:ext cx="168" cy="89"/>
            </a:xfrm>
            <a:custGeom>
              <a:avLst/>
              <a:gdLst>
                <a:gd name="T0" fmla="*/ 0 w 168"/>
                <a:gd name="T1" fmla="*/ 89 h 89"/>
                <a:gd name="T2" fmla="*/ 0 w 168"/>
                <a:gd name="T3" fmla="*/ 0 h 89"/>
                <a:gd name="T4" fmla="*/ 168 w 168"/>
                <a:gd name="T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89">
                  <a:moveTo>
                    <a:pt x="0" y="89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5" name="Rectangle 215">
              <a:extLst>
                <a:ext uri="{FF2B5EF4-FFF2-40B4-BE49-F238E27FC236}">
                  <a16:creationId xmlns:a16="http://schemas.microsoft.com/office/drawing/2014/main" id="{921E00A4-BF71-40C0-94E5-FDE1788CE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4" y="1274"/>
              <a:ext cx="140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parvus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OBBP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(Y18945)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Freeform 216">
              <a:extLst>
                <a:ext uri="{FF2B5EF4-FFF2-40B4-BE49-F238E27FC236}">
                  <a16:creationId xmlns:a16="http://schemas.microsoft.com/office/drawing/2014/main" id="{255CABD8-9432-49EA-9FC3-5B010F1A3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311"/>
              <a:ext cx="113" cy="43"/>
            </a:xfrm>
            <a:custGeom>
              <a:avLst/>
              <a:gdLst>
                <a:gd name="T0" fmla="*/ 0 w 113"/>
                <a:gd name="T1" fmla="*/ 43 h 43"/>
                <a:gd name="T2" fmla="*/ 0 w 113"/>
                <a:gd name="T3" fmla="*/ 0 h 43"/>
                <a:gd name="T4" fmla="*/ 113 w 113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43">
                  <a:moveTo>
                    <a:pt x="0" y="43"/>
                  </a:moveTo>
                  <a:lnTo>
                    <a:pt x="0" y="0"/>
                  </a:lnTo>
                  <a:lnTo>
                    <a:pt x="11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7" name="Rectangle 217">
              <a:extLst>
                <a:ext uri="{FF2B5EF4-FFF2-40B4-BE49-F238E27FC236}">
                  <a16:creationId xmlns:a16="http://schemas.microsoft.com/office/drawing/2014/main" id="{029B3965-6E66-41FF-855B-A7DE3E21F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0" y="1368"/>
              <a:ext cx="1842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echinoides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IMET 10491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(AJ458473)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Freeform 218">
              <a:extLst>
                <a:ext uri="{FF2B5EF4-FFF2-40B4-BE49-F238E27FC236}">
                  <a16:creationId xmlns:a16="http://schemas.microsoft.com/office/drawing/2014/main" id="{BF797044-B8C8-4226-9359-E1AEF3464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6" y="1363"/>
              <a:ext cx="109" cy="43"/>
            </a:xfrm>
            <a:custGeom>
              <a:avLst/>
              <a:gdLst>
                <a:gd name="T0" fmla="*/ 0 w 109"/>
                <a:gd name="T1" fmla="*/ 0 h 43"/>
                <a:gd name="T2" fmla="*/ 0 w 109"/>
                <a:gd name="T3" fmla="*/ 43 h 43"/>
                <a:gd name="T4" fmla="*/ 109 w 109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43">
                  <a:moveTo>
                    <a:pt x="0" y="0"/>
                  </a:moveTo>
                  <a:lnTo>
                    <a:pt x="0" y="43"/>
                  </a:lnTo>
                  <a:lnTo>
                    <a:pt x="109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99" name="Freeform 219">
              <a:extLst>
                <a:ext uri="{FF2B5EF4-FFF2-40B4-BE49-F238E27FC236}">
                  <a16:creationId xmlns:a16="http://schemas.microsoft.com/office/drawing/2014/main" id="{CAEB3A83-EFEC-4FA4-959D-5B7887A6B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7" y="1269"/>
              <a:ext cx="49" cy="89"/>
            </a:xfrm>
            <a:custGeom>
              <a:avLst/>
              <a:gdLst>
                <a:gd name="T0" fmla="*/ 0 w 49"/>
                <a:gd name="T1" fmla="*/ 0 h 89"/>
                <a:gd name="T2" fmla="*/ 0 w 49"/>
                <a:gd name="T3" fmla="*/ 89 h 89"/>
                <a:gd name="T4" fmla="*/ 49 w 49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89">
                  <a:moveTo>
                    <a:pt x="0" y="0"/>
                  </a:moveTo>
                  <a:lnTo>
                    <a:pt x="0" y="89"/>
                  </a:lnTo>
                  <a:lnTo>
                    <a:pt x="49" y="8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0" name="Freeform 220">
              <a:extLst>
                <a:ext uri="{FF2B5EF4-FFF2-40B4-BE49-F238E27FC236}">
                  <a16:creationId xmlns:a16="http://schemas.microsoft.com/office/drawing/2014/main" id="{7146D861-28D2-4815-A54B-FB4508D29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" y="1264"/>
              <a:ext cx="141" cy="255"/>
            </a:xfrm>
            <a:custGeom>
              <a:avLst/>
              <a:gdLst>
                <a:gd name="T0" fmla="*/ 0 w 141"/>
                <a:gd name="T1" fmla="*/ 255 h 255"/>
                <a:gd name="T2" fmla="*/ 0 w 141"/>
                <a:gd name="T3" fmla="*/ 0 h 255"/>
                <a:gd name="T4" fmla="*/ 141 w 141"/>
                <a:gd name="T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255">
                  <a:moveTo>
                    <a:pt x="0" y="255"/>
                  </a:moveTo>
                  <a:lnTo>
                    <a:pt x="0" y="0"/>
                  </a:lnTo>
                  <a:lnTo>
                    <a:pt x="14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1" name="Rectangle 221">
              <a:extLst>
                <a:ext uri="{FF2B5EF4-FFF2-40B4-BE49-F238E27FC236}">
                  <a16:creationId xmlns:a16="http://schemas.microsoft.com/office/drawing/2014/main" id="{F13FB119-2AE3-4E43-B609-83E58476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4" y="1463"/>
              <a:ext cx="1519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bryophila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S284 (HE798551)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2" name="Freeform 222">
              <a:extLst>
                <a:ext uri="{FF2B5EF4-FFF2-40B4-BE49-F238E27FC236}">
                  <a16:creationId xmlns:a16="http://schemas.microsoft.com/office/drawing/2014/main" id="{F7D4DBEB-2825-49F8-8F40-60771C20B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1500"/>
              <a:ext cx="0" cy="43"/>
            </a:xfrm>
            <a:custGeom>
              <a:avLst/>
              <a:gdLst>
                <a:gd name="T0" fmla="*/ 43 h 43"/>
                <a:gd name="T1" fmla="*/ 0 h 43"/>
                <a:gd name="T2" fmla="*/ 0 h 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3">
                  <a:moveTo>
                    <a:pt x="0" y="4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3" name="Rectangle 223">
              <a:extLst>
                <a:ext uri="{FF2B5EF4-FFF2-40B4-BE49-F238E27FC236}">
                  <a16:creationId xmlns:a16="http://schemas.microsoft.com/office/drawing/2014/main" id="{F45E015D-941E-4B82-AC17-8C7C4813B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4" y="1557"/>
              <a:ext cx="150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bryophila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H2s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(FN422003)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Freeform 224">
              <a:extLst>
                <a:ext uri="{FF2B5EF4-FFF2-40B4-BE49-F238E27FC236}">
                  <a16:creationId xmlns:a16="http://schemas.microsoft.com/office/drawing/2014/main" id="{0E7DD688-50BA-4BAA-8112-7DF066404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9" y="1552"/>
              <a:ext cx="0" cy="43"/>
            </a:xfrm>
            <a:custGeom>
              <a:avLst/>
              <a:gdLst>
                <a:gd name="T0" fmla="*/ 0 h 43"/>
                <a:gd name="T1" fmla="*/ 43 h 43"/>
                <a:gd name="T2" fmla="*/ 43 h 4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3">
                  <a:moveTo>
                    <a:pt x="0" y="0"/>
                  </a:moveTo>
                  <a:lnTo>
                    <a:pt x="0" y="43"/>
                  </a:lnTo>
                  <a:lnTo>
                    <a:pt x="0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5" name="Freeform 225">
              <a:extLst>
                <a:ext uri="{FF2B5EF4-FFF2-40B4-BE49-F238E27FC236}">
                  <a16:creationId xmlns:a16="http://schemas.microsoft.com/office/drawing/2014/main" id="{8F302973-FAEC-44D9-8D49-BD631D017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547"/>
              <a:ext cx="235" cy="232"/>
            </a:xfrm>
            <a:custGeom>
              <a:avLst/>
              <a:gdLst>
                <a:gd name="T0" fmla="*/ 0 w 235"/>
                <a:gd name="T1" fmla="*/ 232 h 232"/>
                <a:gd name="T2" fmla="*/ 0 w 235"/>
                <a:gd name="T3" fmla="*/ 0 h 232"/>
                <a:gd name="T4" fmla="*/ 235 w 235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5" h="232">
                  <a:moveTo>
                    <a:pt x="0" y="232"/>
                  </a:moveTo>
                  <a:lnTo>
                    <a:pt x="0" y="0"/>
                  </a:lnTo>
                  <a:lnTo>
                    <a:pt x="23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6" name="Rectangle 226">
              <a:extLst>
                <a:ext uri="{FF2B5EF4-FFF2-40B4-BE49-F238E27FC236}">
                  <a16:creationId xmlns:a16="http://schemas.microsoft.com/office/drawing/2014/main" id="{29FA413C-E5BD-465D-99AA-7D2AF2BC9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" y="1652"/>
              <a:ext cx="22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KS42</a:t>
              </a:r>
              <a:endParaRPr kumimoji="0" lang="en-US" altLang="en-U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" name="Freeform 227">
              <a:extLst>
                <a:ext uri="{FF2B5EF4-FFF2-40B4-BE49-F238E27FC236}">
                  <a16:creationId xmlns:a16="http://schemas.microsoft.com/office/drawing/2014/main" id="{F34ECBB4-2CE9-46C9-8A8F-BA9278C91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1707"/>
              <a:ext cx="79" cy="29"/>
            </a:xfrm>
            <a:custGeom>
              <a:avLst/>
              <a:gdLst>
                <a:gd name="T0" fmla="*/ 0 w 143"/>
                <a:gd name="T1" fmla="*/ 43 h 43"/>
                <a:gd name="T2" fmla="*/ 0 w 143"/>
                <a:gd name="T3" fmla="*/ 0 h 43"/>
                <a:gd name="T4" fmla="*/ 143 w 143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43">
                  <a:moveTo>
                    <a:pt x="0" y="43"/>
                  </a:moveTo>
                  <a:lnTo>
                    <a:pt x="0" y="0"/>
                  </a:lnTo>
                  <a:lnTo>
                    <a:pt x="14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08" name="Rectangle 228">
              <a:extLst>
                <a:ext uri="{FF2B5EF4-FFF2-40B4-BE49-F238E27FC236}">
                  <a16:creationId xmlns:a16="http://schemas.microsoft.com/office/drawing/2014/main" id="{66C688E9-CCCD-4A47-8FDA-E6F27B465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9" y="1746"/>
              <a:ext cx="22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KS32</a:t>
              </a:r>
              <a:endParaRPr kumimoji="0" lang="en-US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Freeform 229">
              <a:extLst>
                <a:ext uri="{FF2B5EF4-FFF2-40B4-BE49-F238E27FC236}">
                  <a16:creationId xmlns:a16="http://schemas.microsoft.com/office/drawing/2014/main" id="{3E5EA8DB-8725-47D2-9CE8-ADE5EF6FC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1741"/>
              <a:ext cx="23" cy="43"/>
            </a:xfrm>
            <a:custGeom>
              <a:avLst/>
              <a:gdLst>
                <a:gd name="T0" fmla="*/ 0 w 23"/>
                <a:gd name="T1" fmla="*/ 0 h 43"/>
                <a:gd name="T2" fmla="*/ 0 w 23"/>
                <a:gd name="T3" fmla="*/ 43 h 43"/>
                <a:gd name="T4" fmla="*/ 23 w 2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43">
                  <a:moveTo>
                    <a:pt x="0" y="0"/>
                  </a:moveTo>
                  <a:lnTo>
                    <a:pt x="0" y="43"/>
                  </a:lnTo>
                  <a:lnTo>
                    <a:pt x="23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0" name="Freeform 230">
              <a:extLst>
                <a:ext uri="{FF2B5EF4-FFF2-40B4-BE49-F238E27FC236}">
                  <a16:creationId xmlns:a16="http://schemas.microsoft.com/office/drawing/2014/main" id="{F7C21148-3C23-4881-994D-641E9365E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" y="1736"/>
              <a:ext cx="98" cy="90"/>
            </a:xfrm>
            <a:custGeom>
              <a:avLst/>
              <a:gdLst>
                <a:gd name="T0" fmla="*/ 0 w 98"/>
                <a:gd name="T1" fmla="*/ 90 h 90"/>
                <a:gd name="T2" fmla="*/ 0 w 98"/>
                <a:gd name="T3" fmla="*/ 0 h 90"/>
                <a:gd name="T4" fmla="*/ 98 w 98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90">
                  <a:moveTo>
                    <a:pt x="0" y="90"/>
                  </a:moveTo>
                  <a:lnTo>
                    <a:pt x="0" y="0"/>
                  </a:lnTo>
                  <a:lnTo>
                    <a:pt x="9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1" name="Rectangle 231">
              <a:extLst>
                <a:ext uri="{FF2B5EF4-FFF2-40B4-BE49-F238E27FC236}">
                  <a16:creationId xmlns:a16="http://schemas.microsoft.com/office/drawing/2014/main" id="{0B27CFD4-81BD-478D-8D95-CA15674E7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1" y="1841"/>
              <a:ext cx="1461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heyeri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Sakb1 (AM285681)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Freeform 232">
              <a:extLst>
                <a:ext uri="{FF2B5EF4-FFF2-40B4-BE49-F238E27FC236}">
                  <a16:creationId xmlns:a16="http://schemas.microsoft.com/office/drawing/2014/main" id="{6A3A26AF-A9DE-456C-8B0A-30CBFB9B8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" y="1878"/>
              <a:ext cx="84" cy="42"/>
            </a:xfrm>
            <a:custGeom>
              <a:avLst/>
              <a:gdLst>
                <a:gd name="T0" fmla="*/ 0 w 84"/>
                <a:gd name="T1" fmla="*/ 42 h 42"/>
                <a:gd name="T2" fmla="*/ 0 w 84"/>
                <a:gd name="T3" fmla="*/ 0 h 42"/>
                <a:gd name="T4" fmla="*/ 84 w 84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42">
                  <a:moveTo>
                    <a:pt x="0" y="42"/>
                  </a:moveTo>
                  <a:lnTo>
                    <a:pt x="0" y="0"/>
                  </a:lnTo>
                  <a:lnTo>
                    <a:pt x="84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3" name="Rectangle 233">
              <a:extLst>
                <a:ext uri="{FF2B5EF4-FFF2-40B4-BE49-F238E27FC236}">
                  <a16:creationId xmlns:a16="http://schemas.microsoft.com/office/drawing/2014/main" id="{0802C16E-60EF-4ED8-9287-E673E53E9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3" y="1935"/>
              <a:ext cx="137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heyeri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H2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(AM283543)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4" name="Freeform 234">
              <a:extLst>
                <a:ext uri="{FF2B5EF4-FFF2-40B4-BE49-F238E27FC236}">
                  <a16:creationId xmlns:a16="http://schemas.microsoft.com/office/drawing/2014/main" id="{7A94E732-5A03-4855-AF09-E3A0D814C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" y="1930"/>
              <a:ext cx="46" cy="42"/>
            </a:xfrm>
            <a:custGeom>
              <a:avLst/>
              <a:gdLst>
                <a:gd name="T0" fmla="*/ 0 w 46"/>
                <a:gd name="T1" fmla="*/ 0 h 42"/>
                <a:gd name="T2" fmla="*/ 0 w 46"/>
                <a:gd name="T3" fmla="*/ 42 h 42"/>
                <a:gd name="T4" fmla="*/ 46 w 46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42">
                  <a:moveTo>
                    <a:pt x="0" y="0"/>
                  </a:moveTo>
                  <a:lnTo>
                    <a:pt x="0" y="42"/>
                  </a:lnTo>
                  <a:lnTo>
                    <a:pt x="46" y="4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5" name="Freeform 235">
              <a:extLst>
                <a:ext uri="{FF2B5EF4-FFF2-40B4-BE49-F238E27FC236}">
                  <a16:creationId xmlns:a16="http://schemas.microsoft.com/office/drawing/2014/main" id="{00B61014-8A2C-45CE-9295-4E7ED0F1A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" y="1835"/>
              <a:ext cx="99" cy="90"/>
            </a:xfrm>
            <a:custGeom>
              <a:avLst/>
              <a:gdLst>
                <a:gd name="T0" fmla="*/ 0 w 99"/>
                <a:gd name="T1" fmla="*/ 0 h 90"/>
                <a:gd name="T2" fmla="*/ 0 w 99"/>
                <a:gd name="T3" fmla="*/ 90 h 90"/>
                <a:gd name="T4" fmla="*/ 99 w 99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90">
                  <a:moveTo>
                    <a:pt x="0" y="0"/>
                  </a:moveTo>
                  <a:lnTo>
                    <a:pt x="0" y="90"/>
                  </a:lnTo>
                  <a:lnTo>
                    <a:pt x="99" y="9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6" name="Freeform 236">
              <a:extLst>
                <a:ext uri="{FF2B5EF4-FFF2-40B4-BE49-F238E27FC236}">
                  <a16:creationId xmlns:a16="http://schemas.microsoft.com/office/drawing/2014/main" id="{08B64DAF-DC14-487A-9EC8-C04E1AF53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" y="1831"/>
              <a:ext cx="93" cy="184"/>
            </a:xfrm>
            <a:custGeom>
              <a:avLst/>
              <a:gdLst>
                <a:gd name="T0" fmla="*/ 0 w 93"/>
                <a:gd name="T1" fmla="*/ 184 h 184"/>
                <a:gd name="T2" fmla="*/ 0 w 93"/>
                <a:gd name="T3" fmla="*/ 0 h 184"/>
                <a:gd name="T4" fmla="*/ 93 w 93"/>
                <a:gd name="T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" h="184">
                  <a:moveTo>
                    <a:pt x="0" y="184"/>
                  </a:moveTo>
                  <a:lnTo>
                    <a:pt x="0" y="0"/>
                  </a:lnTo>
                  <a:lnTo>
                    <a:pt x="9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7" name="Rectangle 237">
              <a:extLst>
                <a:ext uri="{FF2B5EF4-FFF2-40B4-BE49-F238E27FC236}">
                  <a16:creationId xmlns:a16="http://schemas.microsoft.com/office/drawing/2014/main" id="{AA9B4904-2FB1-472F-A61D-BEF9D579B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4" y="2030"/>
              <a:ext cx="173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Uncultured peat methanotroph UP5 (AY080912)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8" name="Freeform 238">
              <a:extLst>
                <a:ext uri="{FF2B5EF4-FFF2-40B4-BE49-F238E27FC236}">
                  <a16:creationId xmlns:a16="http://schemas.microsoft.com/office/drawing/2014/main" id="{C0D20215-3B3B-4F45-A94A-BDC271EE0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067"/>
              <a:ext cx="37" cy="42"/>
            </a:xfrm>
            <a:custGeom>
              <a:avLst/>
              <a:gdLst>
                <a:gd name="T0" fmla="*/ 0 w 37"/>
                <a:gd name="T1" fmla="*/ 42 h 42"/>
                <a:gd name="T2" fmla="*/ 0 w 37"/>
                <a:gd name="T3" fmla="*/ 0 h 42"/>
                <a:gd name="T4" fmla="*/ 37 w 37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2">
                  <a:moveTo>
                    <a:pt x="0" y="42"/>
                  </a:moveTo>
                  <a:lnTo>
                    <a:pt x="0" y="0"/>
                  </a:lnTo>
                  <a:lnTo>
                    <a:pt x="3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9" name="Rectangle 239">
              <a:extLst>
                <a:ext uri="{FF2B5EF4-FFF2-40B4-BE49-F238E27FC236}">
                  <a16:creationId xmlns:a16="http://schemas.microsoft.com/office/drawing/2014/main" id="{35E8E4AE-0CFF-4BC7-B933-633DC4415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" y="2124"/>
              <a:ext cx="173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Uncultured peat methanotroph UP4 (AY080911)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Freeform 240">
              <a:extLst>
                <a:ext uri="{FF2B5EF4-FFF2-40B4-BE49-F238E27FC236}">
                  <a16:creationId xmlns:a16="http://schemas.microsoft.com/office/drawing/2014/main" id="{2BB7B349-5EF7-4AB5-9DA1-3A1D79BFE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119"/>
              <a:ext cx="74" cy="42"/>
            </a:xfrm>
            <a:custGeom>
              <a:avLst/>
              <a:gdLst>
                <a:gd name="T0" fmla="*/ 0 w 74"/>
                <a:gd name="T1" fmla="*/ 0 h 42"/>
                <a:gd name="T2" fmla="*/ 0 w 74"/>
                <a:gd name="T3" fmla="*/ 42 h 42"/>
                <a:gd name="T4" fmla="*/ 74 w 74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42">
                  <a:moveTo>
                    <a:pt x="0" y="0"/>
                  </a:moveTo>
                  <a:lnTo>
                    <a:pt x="0" y="42"/>
                  </a:lnTo>
                  <a:lnTo>
                    <a:pt x="74" y="4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1" name="Freeform 241">
              <a:extLst>
                <a:ext uri="{FF2B5EF4-FFF2-40B4-BE49-F238E27FC236}">
                  <a16:creationId xmlns:a16="http://schemas.microsoft.com/office/drawing/2014/main" id="{0A9632A1-B52E-4A5A-BCF1-7677C823A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" y="2114"/>
              <a:ext cx="161" cy="90"/>
            </a:xfrm>
            <a:custGeom>
              <a:avLst/>
              <a:gdLst>
                <a:gd name="T0" fmla="*/ 0 w 161"/>
                <a:gd name="T1" fmla="*/ 90 h 90"/>
                <a:gd name="T2" fmla="*/ 0 w 161"/>
                <a:gd name="T3" fmla="*/ 0 h 90"/>
                <a:gd name="T4" fmla="*/ 161 w 161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1" h="90">
                  <a:moveTo>
                    <a:pt x="0" y="90"/>
                  </a:moveTo>
                  <a:lnTo>
                    <a:pt x="0" y="0"/>
                  </a:lnTo>
                  <a:lnTo>
                    <a:pt x="16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2" name="Rectangle 242">
              <a:extLst>
                <a:ext uri="{FF2B5EF4-FFF2-40B4-BE49-F238E27FC236}">
                  <a16:creationId xmlns:a16="http://schemas.microsoft.com/office/drawing/2014/main" id="{D4F0DA6E-3E7B-42AC-A9CF-1085D4859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7" y="2218"/>
              <a:ext cx="1384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rosea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SV97 (AJ414656)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3" name="Freeform 243">
              <a:extLst>
                <a:ext uri="{FF2B5EF4-FFF2-40B4-BE49-F238E27FC236}">
                  <a16:creationId xmlns:a16="http://schemas.microsoft.com/office/drawing/2014/main" id="{6B2C2017-F89D-4AF7-9D4C-9503ECAE5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" y="2256"/>
              <a:ext cx="75" cy="42"/>
            </a:xfrm>
            <a:custGeom>
              <a:avLst/>
              <a:gdLst>
                <a:gd name="T0" fmla="*/ 0 w 75"/>
                <a:gd name="T1" fmla="*/ 42 h 42"/>
                <a:gd name="T2" fmla="*/ 0 w 75"/>
                <a:gd name="T3" fmla="*/ 0 h 42"/>
                <a:gd name="T4" fmla="*/ 75 w 75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42">
                  <a:moveTo>
                    <a:pt x="0" y="42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4" name="Rectangle 244">
              <a:extLst>
                <a:ext uri="{FF2B5EF4-FFF2-40B4-BE49-F238E27FC236}">
                  <a16:creationId xmlns:a16="http://schemas.microsoft.com/office/drawing/2014/main" id="{EFED3898-2D3A-49EB-AA35-920CE15C9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4" y="2313"/>
              <a:ext cx="1505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hirsuta</a:t>
              </a:r>
              <a:r>
                <a:rPr kumimoji="0" lang="en-US" altLang="en-US" sz="10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CSC1</a:t>
              </a:r>
              <a:r>
                <a:rPr lang="en-US" sz="1000" baseline="30000" dirty="0"/>
                <a:t>T</a:t>
              </a: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(DQ364433)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5" name="Freeform 245">
              <a:extLst>
                <a:ext uri="{FF2B5EF4-FFF2-40B4-BE49-F238E27FC236}">
                  <a16:creationId xmlns:a16="http://schemas.microsoft.com/office/drawing/2014/main" id="{7FDDA0F1-A5C2-48CE-9AD4-14451FDCE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7" y="2308"/>
              <a:ext cx="92" cy="42"/>
            </a:xfrm>
            <a:custGeom>
              <a:avLst/>
              <a:gdLst>
                <a:gd name="T0" fmla="*/ 0 w 92"/>
                <a:gd name="T1" fmla="*/ 0 h 42"/>
                <a:gd name="T2" fmla="*/ 0 w 92"/>
                <a:gd name="T3" fmla="*/ 42 h 42"/>
                <a:gd name="T4" fmla="*/ 92 w 92"/>
                <a:gd name="T5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42">
                  <a:moveTo>
                    <a:pt x="0" y="0"/>
                  </a:moveTo>
                  <a:lnTo>
                    <a:pt x="0" y="42"/>
                  </a:lnTo>
                  <a:lnTo>
                    <a:pt x="92" y="4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6" name="Freeform 246">
              <a:extLst>
                <a:ext uri="{FF2B5EF4-FFF2-40B4-BE49-F238E27FC236}">
                  <a16:creationId xmlns:a16="http://schemas.microsoft.com/office/drawing/2014/main" id="{14067513-BFDD-4CC7-8EFE-087B437BF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1" y="2213"/>
              <a:ext cx="296" cy="90"/>
            </a:xfrm>
            <a:custGeom>
              <a:avLst/>
              <a:gdLst>
                <a:gd name="T0" fmla="*/ 0 w 296"/>
                <a:gd name="T1" fmla="*/ 0 h 90"/>
                <a:gd name="T2" fmla="*/ 0 w 296"/>
                <a:gd name="T3" fmla="*/ 90 h 90"/>
                <a:gd name="T4" fmla="*/ 296 w 29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6" h="90">
                  <a:moveTo>
                    <a:pt x="0" y="0"/>
                  </a:moveTo>
                  <a:lnTo>
                    <a:pt x="0" y="90"/>
                  </a:lnTo>
                  <a:lnTo>
                    <a:pt x="296" y="9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7" name="Freeform 247">
              <a:extLst>
                <a:ext uri="{FF2B5EF4-FFF2-40B4-BE49-F238E27FC236}">
                  <a16:creationId xmlns:a16="http://schemas.microsoft.com/office/drawing/2014/main" id="{299D0C7B-D4F5-4576-9ACA-D9CF38400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0" y="2024"/>
              <a:ext cx="21" cy="185"/>
            </a:xfrm>
            <a:custGeom>
              <a:avLst/>
              <a:gdLst>
                <a:gd name="T0" fmla="*/ 0 w 21"/>
                <a:gd name="T1" fmla="*/ 0 h 185"/>
                <a:gd name="T2" fmla="*/ 0 w 21"/>
                <a:gd name="T3" fmla="*/ 185 h 185"/>
                <a:gd name="T4" fmla="*/ 21 w 21"/>
                <a:gd name="T5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85">
                  <a:moveTo>
                    <a:pt x="0" y="0"/>
                  </a:moveTo>
                  <a:lnTo>
                    <a:pt x="0" y="185"/>
                  </a:lnTo>
                  <a:lnTo>
                    <a:pt x="21" y="18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8" name="Freeform 248">
              <a:extLst>
                <a:ext uri="{FF2B5EF4-FFF2-40B4-BE49-F238E27FC236}">
                  <a16:creationId xmlns:a16="http://schemas.microsoft.com/office/drawing/2014/main" id="{1AEFE864-2410-43C2-BA44-D4A256CCE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4" y="1788"/>
              <a:ext cx="86" cy="232"/>
            </a:xfrm>
            <a:custGeom>
              <a:avLst/>
              <a:gdLst>
                <a:gd name="T0" fmla="*/ 0 w 86"/>
                <a:gd name="T1" fmla="*/ 0 h 232"/>
                <a:gd name="T2" fmla="*/ 0 w 86"/>
                <a:gd name="T3" fmla="*/ 232 h 232"/>
                <a:gd name="T4" fmla="*/ 86 w 86"/>
                <a:gd name="T5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32">
                  <a:moveTo>
                    <a:pt x="0" y="0"/>
                  </a:moveTo>
                  <a:lnTo>
                    <a:pt x="0" y="232"/>
                  </a:lnTo>
                  <a:lnTo>
                    <a:pt x="86" y="23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9" name="Freeform 249">
              <a:extLst>
                <a:ext uri="{FF2B5EF4-FFF2-40B4-BE49-F238E27FC236}">
                  <a16:creationId xmlns:a16="http://schemas.microsoft.com/office/drawing/2014/main" id="{5561531B-EFDE-4A4E-BEAF-C5C3D58AA2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" y="1528"/>
              <a:ext cx="68" cy="256"/>
            </a:xfrm>
            <a:custGeom>
              <a:avLst/>
              <a:gdLst>
                <a:gd name="T0" fmla="*/ 0 w 68"/>
                <a:gd name="T1" fmla="*/ 0 h 256"/>
                <a:gd name="T2" fmla="*/ 0 w 68"/>
                <a:gd name="T3" fmla="*/ 256 h 256"/>
                <a:gd name="T4" fmla="*/ 68 w 68"/>
                <a:gd name="T5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256">
                  <a:moveTo>
                    <a:pt x="0" y="0"/>
                  </a:moveTo>
                  <a:lnTo>
                    <a:pt x="0" y="256"/>
                  </a:lnTo>
                  <a:lnTo>
                    <a:pt x="68" y="256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0" name="Freeform 250">
              <a:extLst>
                <a:ext uri="{FF2B5EF4-FFF2-40B4-BE49-F238E27FC236}">
                  <a16:creationId xmlns:a16="http://schemas.microsoft.com/office/drawing/2014/main" id="{D437B651-3CCE-470A-AED6-7AB171A6C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" y="1210"/>
              <a:ext cx="226" cy="314"/>
            </a:xfrm>
            <a:custGeom>
              <a:avLst/>
              <a:gdLst>
                <a:gd name="T0" fmla="*/ 0 w 226"/>
                <a:gd name="T1" fmla="*/ 0 h 314"/>
                <a:gd name="T2" fmla="*/ 0 w 226"/>
                <a:gd name="T3" fmla="*/ 314 h 314"/>
                <a:gd name="T4" fmla="*/ 226 w 226"/>
                <a:gd name="T5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6" h="314">
                  <a:moveTo>
                    <a:pt x="0" y="0"/>
                  </a:moveTo>
                  <a:lnTo>
                    <a:pt x="0" y="314"/>
                  </a:lnTo>
                  <a:lnTo>
                    <a:pt x="226" y="31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1" name="Freeform 251">
              <a:extLst>
                <a:ext uri="{FF2B5EF4-FFF2-40B4-BE49-F238E27FC236}">
                  <a16:creationId xmlns:a16="http://schemas.microsoft.com/office/drawing/2014/main" id="{453E6FDF-B59F-4EAC-8B59-D6B48D821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" y="909"/>
              <a:ext cx="2437" cy="296"/>
            </a:xfrm>
            <a:custGeom>
              <a:avLst/>
              <a:gdLst>
                <a:gd name="T0" fmla="*/ 0 w 2437"/>
                <a:gd name="T1" fmla="*/ 0 h 296"/>
                <a:gd name="T2" fmla="*/ 0 w 2437"/>
                <a:gd name="T3" fmla="*/ 296 h 296"/>
                <a:gd name="T4" fmla="*/ 2437 w 2437"/>
                <a:gd name="T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7" h="296">
                  <a:moveTo>
                    <a:pt x="0" y="0"/>
                  </a:moveTo>
                  <a:lnTo>
                    <a:pt x="0" y="296"/>
                  </a:lnTo>
                  <a:lnTo>
                    <a:pt x="2437" y="296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32" name="Rectangle 252">
              <a:extLst>
                <a:ext uri="{FF2B5EF4-FFF2-40B4-BE49-F238E27FC236}">
                  <a16:creationId xmlns:a16="http://schemas.microsoft.com/office/drawing/2014/main" id="{2B455BAA-709D-4525-86F7-57C68034F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" y="855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65/63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Rectangle 253">
              <a:extLst>
                <a:ext uri="{FF2B5EF4-FFF2-40B4-BE49-F238E27FC236}">
                  <a16:creationId xmlns:a16="http://schemas.microsoft.com/office/drawing/2014/main" id="{7B49BD88-60EA-4F22-8D2D-CAFB4CF24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0" y="803"/>
              <a:ext cx="20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4" name="Rectangle 254">
              <a:extLst>
                <a:ext uri="{FF2B5EF4-FFF2-40B4-BE49-F238E27FC236}">
                  <a16:creationId xmlns:a16="http://schemas.microsoft.com/office/drawing/2014/main" id="{51AB0DBC-EA59-43A3-B1C5-F6CB19BB0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6" y="2319"/>
              <a:ext cx="20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5" name="Rectangle 255">
              <a:extLst>
                <a:ext uri="{FF2B5EF4-FFF2-40B4-BE49-F238E27FC236}">
                  <a16:creationId xmlns:a16="http://schemas.microsoft.com/office/drawing/2014/main" id="{2CA9A48F-44A3-4FE5-8D13-1161436D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8" y="1082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Rectangle 256">
              <a:extLst>
                <a:ext uri="{FF2B5EF4-FFF2-40B4-BE49-F238E27FC236}">
                  <a16:creationId xmlns:a16="http://schemas.microsoft.com/office/drawing/2014/main" id="{F4421929-B9C4-4C18-B977-53C6BB3AB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6" y="1221"/>
              <a:ext cx="15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100/--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Rectangle 257">
              <a:extLst>
                <a:ext uri="{FF2B5EF4-FFF2-40B4-BE49-F238E27FC236}">
                  <a16:creationId xmlns:a16="http://schemas.microsoft.com/office/drawing/2014/main" id="{46AF2B3E-63C1-419F-831F-917E9DBA5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460"/>
              <a:ext cx="20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8" name="Rectangle 258">
              <a:extLst>
                <a:ext uri="{FF2B5EF4-FFF2-40B4-BE49-F238E27FC236}">
                  <a16:creationId xmlns:a16="http://schemas.microsoft.com/office/drawing/2014/main" id="{1F9746E5-0597-4602-A8F9-5C738238B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7" y="1369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81/80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9" name="Rectangle 259">
              <a:extLst>
                <a:ext uri="{FF2B5EF4-FFF2-40B4-BE49-F238E27FC236}">
                  <a16:creationId xmlns:a16="http://schemas.microsoft.com/office/drawing/2014/main" id="{996BB2A8-41D4-4416-ACB8-6749847F9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177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86/92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0" name="Rectangle 260">
              <a:extLst>
                <a:ext uri="{FF2B5EF4-FFF2-40B4-BE49-F238E27FC236}">
                  <a16:creationId xmlns:a16="http://schemas.microsoft.com/office/drawing/2014/main" id="{EF9AE6EF-E46E-41A9-9075-477BD630C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8" y="2182"/>
              <a:ext cx="209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1" name="Rectangle 261">
              <a:extLst>
                <a:ext uri="{FF2B5EF4-FFF2-40B4-BE49-F238E27FC236}">
                  <a16:creationId xmlns:a16="http://schemas.microsoft.com/office/drawing/2014/main" id="{600C7463-35D8-48DF-9665-1B0523A59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" y="1947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Rectangle 262">
              <a:extLst>
                <a:ext uri="{FF2B5EF4-FFF2-40B4-BE49-F238E27FC236}">
                  <a16:creationId xmlns:a16="http://schemas.microsoft.com/office/drawing/2014/main" id="{DC67636D-E4CB-4462-A7F7-728BD280A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1" y="1645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Rectangle 263">
              <a:extLst>
                <a:ext uri="{FF2B5EF4-FFF2-40B4-BE49-F238E27FC236}">
                  <a16:creationId xmlns:a16="http://schemas.microsoft.com/office/drawing/2014/main" id="{B65FC509-ADB0-4FEE-B0B8-3846A0163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1540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90/97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4" name="Rectangle 264">
              <a:extLst>
                <a:ext uri="{FF2B5EF4-FFF2-40B4-BE49-F238E27FC236}">
                  <a16:creationId xmlns:a16="http://schemas.microsoft.com/office/drawing/2014/main" id="{698FA74F-EB43-4451-AA5A-E195EFD30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" y="1740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88/94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5" name="Rectangle 265">
              <a:extLst>
                <a:ext uri="{FF2B5EF4-FFF2-40B4-BE49-F238E27FC236}">
                  <a16:creationId xmlns:a16="http://schemas.microsoft.com/office/drawing/2014/main" id="{94A1CE82-8CE3-4571-8264-A98797589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6" y="1804"/>
              <a:ext cx="124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64/--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Rectangle 266">
              <a:extLst>
                <a:ext uri="{FF2B5EF4-FFF2-40B4-BE49-F238E27FC236}">
                  <a16:creationId xmlns:a16="http://schemas.microsoft.com/office/drawing/2014/main" id="{89B9770D-0BD1-4348-AC74-08CF7F196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9" y="2036"/>
              <a:ext cx="146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78/60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7" name="Line 267">
              <a:extLst>
                <a:ext uri="{FF2B5EF4-FFF2-40B4-BE49-F238E27FC236}">
                  <a16:creationId xmlns:a16="http://schemas.microsoft.com/office/drawing/2014/main" id="{241911C4-4D69-43FB-A17F-BEDB9DC237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3" y="1372"/>
              <a:ext cx="511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0" name="Rectangle 270">
              <a:extLst>
                <a:ext uri="{FF2B5EF4-FFF2-40B4-BE49-F238E27FC236}">
                  <a16:creationId xmlns:a16="http://schemas.microsoft.com/office/drawing/2014/main" id="{F0253DD2-3FC3-4B63-A65B-585198C92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8" y="1412"/>
              <a:ext cx="14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0.02</a:t>
              </a:r>
              <a:endPara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148" name="Rectangle 173">
            <a:extLst>
              <a:ext uri="{FF2B5EF4-FFF2-40B4-BE49-F238E27FC236}">
                <a16:creationId xmlns:a16="http://schemas.microsoft.com/office/drawing/2014/main" id="{326445DD-839F-401B-81B1-C3891105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3726" y="4568304"/>
            <a:ext cx="185948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--/99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9" name="Rectangle 173">
            <a:extLst>
              <a:ext uri="{FF2B5EF4-FFF2-40B4-BE49-F238E27FC236}">
                <a16:creationId xmlns:a16="http://schemas.microsoft.com/office/drawing/2014/main" id="{3AB1E1BD-DD35-40FC-A8E3-72877B7C9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626" y="574154"/>
            <a:ext cx="235642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--/</a:t>
            </a:r>
            <a:r>
              <a:rPr lang="en-US" altLang="en-US" sz="700" dirty="0">
                <a:solidFill>
                  <a:srgbClr val="000000"/>
                </a:solidFill>
                <a:cs typeface="Arial" panose="020B0604020202020204" pitchFamily="34" charset="0"/>
              </a:rPr>
              <a:t>100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41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Box 238">
            <a:extLst>
              <a:ext uri="{FF2B5EF4-FFF2-40B4-BE49-F238E27FC236}">
                <a16:creationId xmlns:a16="http://schemas.microsoft.com/office/drawing/2014/main" id="{65B7F8A2-98EE-4850-B347-4B646CF77D15}"/>
              </a:ext>
            </a:extLst>
          </p:cNvPr>
          <p:cNvSpPr txBox="1"/>
          <p:nvPr/>
        </p:nvSpPr>
        <p:spPr>
          <a:xfrm>
            <a:off x="174081" y="210197"/>
            <a:ext cx="114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Fig. S4</a:t>
            </a: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FDCD5AE3-3C11-4C52-850B-6E7D6B739CFF}"/>
              </a:ext>
            </a:extLst>
          </p:cNvPr>
          <p:cNvSpPr txBox="1"/>
          <p:nvPr/>
        </p:nvSpPr>
        <p:spPr>
          <a:xfrm>
            <a:off x="310334" y="886239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427" name="TextBox 426">
            <a:extLst>
              <a:ext uri="{FF2B5EF4-FFF2-40B4-BE49-F238E27FC236}">
                <a16:creationId xmlns:a16="http://schemas.microsoft.com/office/drawing/2014/main" id="{BC7EA463-975C-47DF-8CAA-3C53F30D821F}"/>
              </a:ext>
            </a:extLst>
          </p:cNvPr>
          <p:cNvSpPr txBox="1"/>
          <p:nvPr/>
        </p:nvSpPr>
        <p:spPr>
          <a:xfrm>
            <a:off x="6335031" y="886239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pSp>
        <p:nvGrpSpPr>
          <p:cNvPr id="864" name="Group 412">
            <a:extLst>
              <a:ext uri="{FF2B5EF4-FFF2-40B4-BE49-F238E27FC236}">
                <a16:creationId xmlns:a16="http://schemas.microsoft.com/office/drawing/2014/main" id="{A1E168DE-D6AE-411C-BBD7-50810D99F1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0334" y="1224266"/>
            <a:ext cx="5918201" cy="4105139"/>
            <a:chOff x="274" y="862"/>
            <a:chExt cx="3728" cy="2194"/>
          </a:xfrm>
        </p:grpSpPr>
        <p:sp>
          <p:nvSpPr>
            <p:cNvPr id="866" name="Rectangle 413">
              <a:extLst>
                <a:ext uri="{FF2B5EF4-FFF2-40B4-BE49-F238E27FC236}">
                  <a16:creationId xmlns:a16="http://schemas.microsoft.com/office/drawing/2014/main" id="{B86612A9-E755-4198-9F31-918E5EF9F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3" y="862"/>
              <a:ext cx="113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parvus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OBBP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(Y18945)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7" name="Freeform 414">
              <a:extLst>
                <a:ext uri="{FF2B5EF4-FFF2-40B4-BE49-F238E27FC236}">
                  <a16:creationId xmlns:a16="http://schemas.microsoft.com/office/drawing/2014/main" id="{A7F2D0E7-12D7-4EA4-A90F-C19329F125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" y="903"/>
              <a:ext cx="398" cy="27"/>
            </a:xfrm>
            <a:custGeom>
              <a:avLst/>
              <a:gdLst>
                <a:gd name="T0" fmla="*/ 0 w 398"/>
                <a:gd name="T1" fmla="*/ 27 h 27"/>
                <a:gd name="T2" fmla="*/ 0 w 398"/>
                <a:gd name="T3" fmla="*/ 0 h 27"/>
                <a:gd name="T4" fmla="*/ 398 w 39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" h="27">
                  <a:moveTo>
                    <a:pt x="0" y="27"/>
                  </a:move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8" name="Rectangle 415">
              <a:extLst>
                <a:ext uri="{FF2B5EF4-FFF2-40B4-BE49-F238E27FC236}">
                  <a16:creationId xmlns:a16="http://schemas.microsoft.com/office/drawing/2014/main" id="{05F6E352-A288-4CA3-AC8C-3888B1719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926"/>
              <a:ext cx="118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Methylocapsa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acidiphila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(AJ278726)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9" name="Freeform 416">
              <a:extLst>
                <a:ext uri="{FF2B5EF4-FFF2-40B4-BE49-F238E27FC236}">
                  <a16:creationId xmlns:a16="http://schemas.microsoft.com/office/drawing/2014/main" id="{BF47A72D-6262-424C-8F82-68B76734B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0" y="940"/>
              <a:ext cx="638" cy="27"/>
            </a:xfrm>
            <a:custGeom>
              <a:avLst/>
              <a:gdLst>
                <a:gd name="T0" fmla="*/ 0 w 638"/>
                <a:gd name="T1" fmla="*/ 0 h 27"/>
                <a:gd name="T2" fmla="*/ 0 w 638"/>
                <a:gd name="T3" fmla="*/ 27 h 27"/>
                <a:gd name="T4" fmla="*/ 638 w 638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8" h="27">
                  <a:moveTo>
                    <a:pt x="0" y="0"/>
                  </a:moveTo>
                  <a:lnTo>
                    <a:pt x="0" y="27"/>
                  </a:lnTo>
                  <a:lnTo>
                    <a:pt x="638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0" name="Freeform 417">
              <a:extLst>
                <a:ext uri="{FF2B5EF4-FFF2-40B4-BE49-F238E27FC236}">
                  <a16:creationId xmlns:a16="http://schemas.microsoft.com/office/drawing/2014/main" id="{AE14A80A-3FF6-40AA-984D-27100871E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935"/>
              <a:ext cx="1686" cy="211"/>
            </a:xfrm>
            <a:custGeom>
              <a:avLst/>
              <a:gdLst>
                <a:gd name="T0" fmla="*/ 0 w 1686"/>
                <a:gd name="T1" fmla="*/ 211 h 211"/>
                <a:gd name="T2" fmla="*/ 0 w 1686"/>
                <a:gd name="T3" fmla="*/ 0 h 211"/>
                <a:gd name="T4" fmla="*/ 1686 w 1686"/>
                <a:gd name="T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6" h="211">
                  <a:moveTo>
                    <a:pt x="0" y="211"/>
                  </a:moveTo>
                  <a:lnTo>
                    <a:pt x="0" y="0"/>
                  </a:lnTo>
                  <a:lnTo>
                    <a:pt x="1686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1" name="Rectangle 418">
              <a:extLst>
                <a:ext uri="{FF2B5EF4-FFF2-40B4-BE49-F238E27FC236}">
                  <a16:creationId xmlns:a16="http://schemas.microsoft.com/office/drawing/2014/main" id="{3374BEC9-C2E2-4F1D-9CEC-869307984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3" y="990"/>
              <a:ext cx="132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Methylococcus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capsulatus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Texas (AJ563935)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2" name="Freeform 419">
              <a:extLst>
                <a:ext uri="{FF2B5EF4-FFF2-40B4-BE49-F238E27FC236}">
                  <a16:creationId xmlns:a16="http://schemas.microsoft.com/office/drawing/2014/main" id="{0DA32026-F2BB-4BDC-A4C3-0435FB36F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031"/>
              <a:ext cx="445" cy="115"/>
            </a:xfrm>
            <a:custGeom>
              <a:avLst/>
              <a:gdLst>
                <a:gd name="T0" fmla="*/ 0 w 445"/>
                <a:gd name="T1" fmla="*/ 115 h 115"/>
                <a:gd name="T2" fmla="*/ 0 w 445"/>
                <a:gd name="T3" fmla="*/ 0 h 115"/>
                <a:gd name="T4" fmla="*/ 445 w 445"/>
                <a:gd name="T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5" h="115">
                  <a:moveTo>
                    <a:pt x="0" y="115"/>
                  </a:moveTo>
                  <a:lnTo>
                    <a:pt x="0" y="0"/>
                  </a:lnTo>
                  <a:lnTo>
                    <a:pt x="44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3" name="Rectangle 420">
              <a:extLst>
                <a:ext uri="{FF2B5EF4-FFF2-40B4-BE49-F238E27FC236}">
                  <a16:creationId xmlns:a16="http://schemas.microsoft.com/office/drawing/2014/main" id="{88290123-5640-4404-A09D-6D8FC2156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7" y="1054"/>
              <a:ext cx="1109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BFH2 (KP828774)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4" name="Freeform 421">
              <a:extLst>
                <a:ext uri="{FF2B5EF4-FFF2-40B4-BE49-F238E27FC236}">
                  <a16:creationId xmlns:a16="http://schemas.microsoft.com/office/drawing/2014/main" id="{C0F43138-E02F-4657-8AE2-42B6C47C0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1095"/>
              <a:ext cx="109" cy="27"/>
            </a:xfrm>
            <a:custGeom>
              <a:avLst/>
              <a:gdLst>
                <a:gd name="T0" fmla="*/ 0 w 109"/>
                <a:gd name="T1" fmla="*/ 27 h 27"/>
                <a:gd name="T2" fmla="*/ 0 w 109"/>
                <a:gd name="T3" fmla="*/ 0 h 27"/>
                <a:gd name="T4" fmla="*/ 109 w 109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27">
                  <a:moveTo>
                    <a:pt x="0" y="27"/>
                  </a:moveTo>
                  <a:lnTo>
                    <a:pt x="0" y="0"/>
                  </a:lnTo>
                  <a:lnTo>
                    <a:pt x="10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5" name="Rectangle 422">
              <a:extLst>
                <a:ext uri="{FF2B5EF4-FFF2-40B4-BE49-F238E27FC236}">
                  <a16:creationId xmlns:a16="http://schemas.microsoft.com/office/drawing/2014/main" id="{0B925191-E1BD-4BF6-BC72-24494D14F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0" y="1118"/>
              <a:ext cx="1123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BFH1 (GQ130271)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6" name="Freeform 423">
              <a:extLst>
                <a:ext uri="{FF2B5EF4-FFF2-40B4-BE49-F238E27FC236}">
                  <a16:creationId xmlns:a16="http://schemas.microsoft.com/office/drawing/2014/main" id="{579B6CC2-D33F-4DED-AE55-ED388A0DE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3" y="1132"/>
              <a:ext cx="182" cy="27"/>
            </a:xfrm>
            <a:custGeom>
              <a:avLst/>
              <a:gdLst>
                <a:gd name="T0" fmla="*/ 0 w 182"/>
                <a:gd name="T1" fmla="*/ 0 h 27"/>
                <a:gd name="T2" fmla="*/ 0 w 182"/>
                <a:gd name="T3" fmla="*/ 27 h 27"/>
                <a:gd name="T4" fmla="*/ 182 w 182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" h="27">
                  <a:moveTo>
                    <a:pt x="0" y="0"/>
                  </a:moveTo>
                  <a:lnTo>
                    <a:pt x="0" y="27"/>
                  </a:lnTo>
                  <a:lnTo>
                    <a:pt x="182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7" name="Freeform 424">
              <a:extLst>
                <a:ext uri="{FF2B5EF4-FFF2-40B4-BE49-F238E27FC236}">
                  <a16:creationId xmlns:a16="http://schemas.microsoft.com/office/drawing/2014/main" id="{0832D493-91AE-4334-AC62-F97F96D749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" y="1127"/>
              <a:ext cx="251" cy="59"/>
            </a:xfrm>
            <a:custGeom>
              <a:avLst/>
              <a:gdLst>
                <a:gd name="T0" fmla="*/ 0 w 251"/>
                <a:gd name="T1" fmla="*/ 59 h 59"/>
                <a:gd name="T2" fmla="*/ 0 w 251"/>
                <a:gd name="T3" fmla="*/ 0 h 59"/>
                <a:gd name="T4" fmla="*/ 251 w 251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59">
                  <a:moveTo>
                    <a:pt x="0" y="59"/>
                  </a:moveTo>
                  <a:lnTo>
                    <a:pt x="0" y="0"/>
                  </a:lnTo>
                  <a:lnTo>
                    <a:pt x="25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8" name="Rectangle 425">
              <a:extLst>
                <a:ext uri="{FF2B5EF4-FFF2-40B4-BE49-F238E27FC236}">
                  <a16:creationId xmlns:a16="http://schemas.microsoft.com/office/drawing/2014/main" id="{092B0BD1-1F36-434D-8CC8-984844960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8" y="1182"/>
              <a:ext cx="140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szegediense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(NR 026064)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9" name="Freeform 426">
              <a:extLst>
                <a:ext uri="{FF2B5EF4-FFF2-40B4-BE49-F238E27FC236}">
                  <a16:creationId xmlns:a16="http://schemas.microsoft.com/office/drawing/2014/main" id="{AC165787-77A3-4415-BCC0-F7F9A6868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223"/>
              <a:ext cx="148" cy="27"/>
            </a:xfrm>
            <a:custGeom>
              <a:avLst/>
              <a:gdLst>
                <a:gd name="T0" fmla="*/ 0 w 148"/>
                <a:gd name="T1" fmla="*/ 27 h 27"/>
                <a:gd name="T2" fmla="*/ 0 w 148"/>
                <a:gd name="T3" fmla="*/ 0 h 27"/>
                <a:gd name="T4" fmla="*/ 148 w 14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" h="27">
                  <a:moveTo>
                    <a:pt x="0" y="27"/>
                  </a:moveTo>
                  <a:lnTo>
                    <a:pt x="0" y="0"/>
                  </a:lnTo>
                  <a:lnTo>
                    <a:pt x="14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0" name="Rectangle 427">
              <a:extLst>
                <a:ext uri="{FF2B5EF4-FFF2-40B4-BE49-F238E27FC236}">
                  <a16:creationId xmlns:a16="http://schemas.microsoft.com/office/drawing/2014/main" id="{03BF9ED8-E301-417C-B6EA-C3B46AAFD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8" y="1246"/>
              <a:ext cx="1214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marinum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S8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(AB894129)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1" name="Freeform 428">
              <a:extLst>
                <a:ext uri="{FF2B5EF4-FFF2-40B4-BE49-F238E27FC236}">
                  <a16:creationId xmlns:a16="http://schemas.microsoft.com/office/drawing/2014/main" id="{EF2F3440-0BD7-439F-94DD-6D74ADAF8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5" y="1260"/>
              <a:ext cx="169" cy="27"/>
            </a:xfrm>
            <a:custGeom>
              <a:avLst/>
              <a:gdLst>
                <a:gd name="T0" fmla="*/ 0 w 169"/>
                <a:gd name="T1" fmla="*/ 0 h 27"/>
                <a:gd name="T2" fmla="*/ 0 w 169"/>
                <a:gd name="T3" fmla="*/ 27 h 27"/>
                <a:gd name="T4" fmla="*/ 169 w 169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" h="27">
                  <a:moveTo>
                    <a:pt x="0" y="0"/>
                  </a:moveTo>
                  <a:lnTo>
                    <a:pt x="0" y="27"/>
                  </a:lnTo>
                  <a:lnTo>
                    <a:pt x="169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2" name="Freeform 429">
              <a:extLst>
                <a:ext uri="{FF2B5EF4-FFF2-40B4-BE49-F238E27FC236}">
                  <a16:creationId xmlns:a16="http://schemas.microsoft.com/office/drawing/2014/main" id="{03D589A9-BA86-4B95-8EAA-B8EA72AF6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" y="1196"/>
              <a:ext cx="123" cy="59"/>
            </a:xfrm>
            <a:custGeom>
              <a:avLst/>
              <a:gdLst>
                <a:gd name="T0" fmla="*/ 0 w 123"/>
                <a:gd name="T1" fmla="*/ 0 h 59"/>
                <a:gd name="T2" fmla="*/ 0 w 123"/>
                <a:gd name="T3" fmla="*/ 59 h 59"/>
                <a:gd name="T4" fmla="*/ 123 w 12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59">
                  <a:moveTo>
                    <a:pt x="0" y="0"/>
                  </a:moveTo>
                  <a:lnTo>
                    <a:pt x="0" y="59"/>
                  </a:lnTo>
                  <a:lnTo>
                    <a:pt x="123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3" name="Freeform 430">
              <a:extLst>
                <a:ext uri="{FF2B5EF4-FFF2-40B4-BE49-F238E27FC236}">
                  <a16:creationId xmlns:a16="http://schemas.microsoft.com/office/drawing/2014/main" id="{26601D15-C321-40D3-A73E-1016D76FD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" y="1191"/>
              <a:ext cx="140" cy="75"/>
            </a:xfrm>
            <a:custGeom>
              <a:avLst/>
              <a:gdLst>
                <a:gd name="T0" fmla="*/ 0 w 140"/>
                <a:gd name="T1" fmla="*/ 75 h 75"/>
                <a:gd name="T2" fmla="*/ 0 w 140"/>
                <a:gd name="T3" fmla="*/ 0 h 75"/>
                <a:gd name="T4" fmla="*/ 140 w 140"/>
                <a:gd name="T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75">
                  <a:moveTo>
                    <a:pt x="0" y="75"/>
                  </a:moveTo>
                  <a:lnTo>
                    <a:pt x="0" y="0"/>
                  </a:lnTo>
                  <a:lnTo>
                    <a:pt x="14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4" name="Rectangle 431">
              <a:extLst>
                <a:ext uri="{FF2B5EF4-FFF2-40B4-BE49-F238E27FC236}">
                  <a16:creationId xmlns:a16="http://schemas.microsoft.com/office/drawing/2014/main" id="{BBD204A6-631B-40C7-985B-B2BA28C23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1497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Methyloparacoccus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murrellii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R-49797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(HF558990 )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5" name="Freeform 432">
              <a:extLst>
                <a:ext uri="{FF2B5EF4-FFF2-40B4-BE49-F238E27FC236}">
                  <a16:creationId xmlns:a16="http://schemas.microsoft.com/office/drawing/2014/main" id="{4F93A28C-6210-499B-B3E0-76A93C706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2" y="1276"/>
              <a:ext cx="486" cy="75"/>
            </a:xfrm>
            <a:custGeom>
              <a:avLst/>
              <a:gdLst>
                <a:gd name="T0" fmla="*/ 0 w 486"/>
                <a:gd name="T1" fmla="*/ 0 h 75"/>
                <a:gd name="T2" fmla="*/ 0 w 486"/>
                <a:gd name="T3" fmla="*/ 75 h 75"/>
                <a:gd name="T4" fmla="*/ 486 w 486"/>
                <a:gd name="T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6" h="75">
                  <a:moveTo>
                    <a:pt x="0" y="0"/>
                  </a:moveTo>
                  <a:lnTo>
                    <a:pt x="0" y="75"/>
                  </a:lnTo>
                  <a:lnTo>
                    <a:pt x="486" y="75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6" name="Freeform 433">
              <a:extLst>
                <a:ext uri="{FF2B5EF4-FFF2-40B4-BE49-F238E27FC236}">
                  <a16:creationId xmlns:a16="http://schemas.microsoft.com/office/drawing/2014/main" id="{CC25FCCF-3046-4EC7-996E-AF8C33E1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" y="1155"/>
              <a:ext cx="159" cy="116"/>
            </a:xfrm>
            <a:custGeom>
              <a:avLst/>
              <a:gdLst>
                <a:gd name="T0" fmla="*/ 0 w 159"/>
                <a:gd name="T1" fmla="*/ 0 h 116"/>
                <a:gd name="T2" fmla="*/ 0 w 159"/>
                <a:gd name="T3" fmla="*/ 116 h 116"/>
                <a:gd name="T4" fmla="*/ 159 w 159"/>
                <a:gd name="T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116">
                  <a:moveTo>
                    <a:pt x="0" y="0"/>
                  </a:moveTo>
                  <a:lnTo>
                    <a:pt x="0" y="116"/>
                  </a:lnTo>
                  <a:lnTo>
                    <a:pt x="159" y="116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7" name="Freeform 434">
              <a:extLst>
                <a:ext uri="{FF2B5EF4-FFF2-40B4-BE49-F238E27FC236}">
                  <a16:creationId xmlns:a16="http://schemas.microsoft.com/office/drawing/2014/main" id="{C5D2AA8A-FE18-48F9-96B8-5A56B8552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" y="1150"/>
              <a:ext cx="187" cy="212"/>
            </a:xfrm>
            <a:custGeom>
              <a:avLst/>
              <a:gdLst>
                <a:gd name="T0" fmla="*/ 0 w 187"/>
                <a:gd name="T1" fmla="*/ 212 h 212"/>
                <a:gd name="T2" fmla="*/ 0 w 187"/>
                <a:gd name="T3" fmla="*/ 0 h 212"/>
                <a:gd name="T4" fmla="*/ 187 w 187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12">
                  <a:moveTo>
                    <a:pt x="0" y="212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8" name="Rectangle 435">
              <a:extLst>
                <a:ext uri="{FF2B5EF4-FFF2-40B4-BE49-F238E27FC236}">
                  <a16:creationId xmlns:a16="http://schemas.microsoft.com/office/drawing/2014/main" id="{63C01009-3162-4E1B-8F00-3C8FB49A0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3" y="1374"/>
              <a:ext cx="132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Methyloglobulus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morosus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KoM1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(JN386974)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9" name="Freeform 436">
              <a:extLst>
                <a:ext uri="{FF2B5EF4-FFF2-40B4-BE49-F238E27FC236}">
                  <a16:creationId xmlns:a16="http://schemas.microsoft.com/office/drawing/2014/main" id="{1BB0E189-72AD-43FD-B7DC-486FD3447B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415"/>
              <a:ext cx="1133" cy="163"/>
            </a:xfrm>
            <a:custGeom>
              <a:avLst/>
              <a:gdLst>
                <a:gd name="T0" fmla="*/ 0 w 1133"/>
                <a:gd name="T1" fmla="*/ 163 h 163"/>
                <a:gd name="T2" fmla="*/ 0 w 1133"/>
                <a:gd name="T3" fmla="*/ 0 h 163"/>
                <a:gd name="T4" fmla="*/ 1133 w 1133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3" h="163">
                  <a:moveTo>
                    <a:pt x="0" y="163"/>
                  </a:moveTo>
                  <a:lnTo>
                    <a:pt x="0" y="0"/>
                  </a:lnTo>
                  <a:lnTo>
                    <a:pt x="113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0" name="Rectangle 437">
              <a:extLst>
                <a:ext uri="{FF2B5EF4-FFF2-40B4-BE49-F238E27FC236}">
                  <a16:creationId xmlns:a16="http://schemas.microsoft.com/office/drawing/2014/main" id="{A7563701-2B84-4A34-A184-B103C10E0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0" y="1438"/>
              <a:ext cx="1427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psychrotolerans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Sph2 (KT381580)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1" name="Freeform 438">
              <a:extLst>
                <a:ext uri="{FF2B5EF4-FFF2-40B4-BE49-F238E27FC236}">
                  <a16:creationId xmlns:a16="http://schemas.microsoft.com/office/drawing/2014/main" id="{26D5A86C-EA34-429C-BB38-E1BA8305C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1479"/>
              <a:ext cx="31" cy="27"/>
            </a:xfrm>
            <a:custGeom>
              <a:avLst/>
              <a:gdLst>
                <a:gd name="T0" fmla="*/ 0 w 31"/>
                <a:gd name="T1" fmla="*/ 27 h 27"/>
                <a:gd name="T2" fmla="*/ 0 w 31"/>
                <a:gd name="T3" fmla="*/ 0 h 27"/>
                <a:gd name="T4" fmla="*/ 31 w 3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7">
                  <a:moveTo>
                    <a:pt x="0" y="27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2" name="Rectangle 439">
              <a:extLst>
                <a:ext uri="{FF2B5EF4-FFF2-40B4-BE49-F238E27FC236}">
                  <a16:creationId xmlns:a16="http://schemas.microsoft.com/office/drawing/2014/main" id="{D079EA00-1878-40BC-8EF5-5C7B1FDD7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" y="1502"/>
              <a:ext cx="1453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psychrotolerans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Sph1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(KT381578)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3" name="Freeform 440">
              <a:extLst>
                <a:ext uri="{FF2B5EF4-FFF2-40B4-BE49-F238E27FC236}">
                  <a16:creationId xmlns:a16="http://schemas.microsoft.com/office/drawing/2014/main" id="{BF260227-9DDD-4FBD-91CA-D1532754C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1516"/>
              <a:ext cx="53" cy="27"/>
            </a:xfrm>
            <a:custGeom>
              <a:avLst/>
              <a:gdLst>
                <a:gd name="T0" fmla="*/ 0 w 53"/>
                <a:gd name="T1" fmla="*/ 0 h 27"/>
                <a:gd name="T2" fmla="*/ 0 w 53"/>
                <a:gd name="T3" fmla="*/ 27 h 27"/>
                <a:gd name="T4" fmla="*/ 53 w 53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27">
                  <a:moveTo>
                    <a:pt x="0" y="0"/>
                  </a:moveTo>
                  <a:lnTo>
                    <a:pt x="0" y="27"/>
                  </a:lnTo>
                  <a:lnTo>
                    <a:pt x="53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4" name="Freeform 441">
              <a:extLst>
                <a:ext uri="{FF2B5EF4-FFF2-40B4-BE49-F238E27FC236}">
                  <a16:creationId xmlns:a16="http://schemas.microsoft.com/office/drawing/2014/main" id="{C7AF15AE-DF8B-4DA4-89F4-FC0F374AC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1511"/>
              <a:ext cx="19" cy="43"/>
            </a:xfrm>
            <a:custGeom>
              <a:avLst/>
              <a:gdLst>
                <a:gd name="T0" fmla="*/ 0 w 19"/>
                <a:gd name="T1" fmla="*/ 43 h 43"/>
                <a:gd name="T2" fmla="*/ 0 w 19"/>
                <a:gd name="T3" fmla="*/ 0 h 43"/>
                <a:gd name="T4" fmla="*/ 19 w 19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43">
                  <a:moveTo>
                    <a:pt x="0" y="43"/>
                  </a:moveTo>
                  <a:lnTo>
                    <a:pt x="0" y="0"/>
                  </a:lnTo>
                  <a:lnTo>
                    <a:pt x="1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5" name="Rectangle 442">
              <a:extLst>
                <a:ext uri="{FF2B5EF4-FFF2-40B4-BE49-F238E27FC236}">
                  <a16:creationId xmlns:a16="http://schemas.microsoft.com/office/drawing/2014/main" id="{D2387400-03D6-4355-9B22-42F247C09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8" y="1566"/>
              <a:ext cx="1419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Methylococcaceae bacterium M200 (HM564015)</a:t>
              </a:r>
              <a:endParaRPr kumimoji="0" lang="en-US" alt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6" name="Freeform 443">
              <a:extLst>
                <a:ext uri="{FF2B5EF4-FFF2-40B4-BE49-F238E27FC236}">
                  <a16:creationId xmlns:a16="http://schemas.microsoft.com/office/drawing/2014/main" id="{891DEA14-8C5B-4788-B5A4-D801142A2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6" y="1564"/>
              <a:ext cx="77" cy="43"/>
            </a:xfrm>
            <a:custGeom>
              <a:avLst/>
              <a:gdLst>
                <a:gd name="T0" fmla="*/ 0 w 77"/>
                <a:gd name="T1" fmla="*/ 0 h 43"/>
                <a:gd name="T2" fmla="*/ 0 w 77"/>
                <a:gd name="T3" fmla="*/ 43 h 43"/>
                <a:gd name="T4" fmla="*/ 77 w 77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3">
                  <a:moveTo>
                    <a:pt x="0" y="0"/>
                  </a:moveTo>
                  <a:lnTo>
                    <a:pt x="0" y="43"/>
                  </a:lnTo>
                  <a:lnTo>
                    <a:pt x="77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7" name="Freeform 444">
              <a:extLst>
                <a:ext uri="{FF2B5EF4-FFF2-40B4-BE49-F238E27FC236}">
                  <a16:creationId xmlns:a16="http://schemas.microsoft.com/office/drawing/2014/main" id="{092CEBD7-4C52-482A-B167-8D2E437A5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1559"/>
              <a:ext cx="231" cy="50"/>
            </a:xfrm>
            <a:custGeom>
              <a:avLst/>
              <a:gdLst>
                <a:gd name="T0" fmla="*/ 0 w 231"/>
                <a:gd name="T1" fmla="*/ 50 h 50"/>
                <a:gd name="T2" fmla="*/ 0 w 231"/>
                <a:gd name="T3" fmla="*/ 0 h 50"/>
                <a:gd name="T4" fmla="*/ 231 w 231"/>
                <a:gd name="T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1" h="50">
                  <a:moveTo>
                    <a:pt x="0" y="50"/>
                  </a:moveTo>
                  <a:lnTo>
                    <a:pt x="0" y="0"/>
                  </a:lnTo>
                  <a:lnTo>
                    <a:pt x="23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Rectangle 445">
              <a:extLst>
                <a:ext uri="{FF2B5EF4-FFF2-40B4-BE49-F238E27FC236}">
                  <a16:creationId xmlns:a16="http://schemas.microsoft.com/office/drawing/2014/main" id="{B9A2DC9D-F5F9-4045-889C-0F4A5693C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1629"/>
              <a:ext cx="1387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miyakonense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HT12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(AB501287)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9" name="Freeform 446">
              <a:extLst>
                <a:ext uri="{FF2B5EF4-FFF2-40B4-BE49-F238E27FC236}">
                  <a16:creationId xmlns:a16="http://schemas.microsoft.com/office/drawing/2014/main" id="{87472FA7-02E8-4ABE-B44C-306CBECEE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1619"/>
              <a:ext cx="469" cy="51"/>
            </a:xfrm>
            <a:custGeom>
              <a:avLst/>
              <a:gdLst>
                <a:gd name="T0" fmla="*/ 0 w 469"/>
                <a:gd name="T1" fmla="*/ 0 h 51"/>
                <a:gd name="T2" fmla="*/ 0 w 469"/>
                <a:gd name="T3" fmla="*/ 51 h 51"/>
                <a:gd name="T4" fmla="*/ 469 w 469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9" h="51">
                  <a:moveTo>
                    <a:pt x="0" y="0"/>
                  </a:moveTo>
                  <a:lnTo>
                    <a:pt x="0" y="51"/>
                  </a:lnTo>
                  <a:lnTo>
                    <a:pt x="469" y="5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0" name="Freeform 447">
              <a:extLst>
                <a:ext uri="{FF2B5EF4-FFF2-40B4-BE49-F238E27FC236}">
                  <a16:creationId xmlns:a16="http://schemas.microsoft.com/office/drawing/2014/main" id="{EE6A2C67-9A31-44B8-AA45-1FD5C0993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" y="1614"/>
              <a:ext cx="190" cy="133"/>
            </a:xfrm>
            <a:custGeom>
              <a:avLst/>
              <a:gdLst>
                <a:gd name="T0" fmla="*/ 0 w 190"/>
                <a:gd name="T1" fmla="*/ 133 h 133"/>
                <a:gd name="T2" fmla="*/ 0 w 190"/>
                <a:gd name="T3" fmla="*/ 0 h 133"/>
                <a:gd name="T4" fmla="*/ 190 w 190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0" h="133">
                  <a:moveTo>
                    <a:pt x="0" y="133"/>
                  </a:moveTo>
                  <a:lnTo>
                    <a:pt x="0" y="0"/>
                  </a:lnTo>
                  <a:lnTo>
                    <a:pt x="19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1" name="Rectangle 448">
              <a:extLst>
                <a:ext uri="{FF2B5EF4-FFF2-40B4-BE49-F238E27FC236}">
                  <a16:creationId xmlns:a16="http://schemas.microsoft.com/office/drawing/2014/main" id="{B2572049-3C4A-4D7B-BF60-B8A8A3063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6" y="1693"/>
              <a:ext cx="1177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Methylosoma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difficile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LC2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(DQ119050 )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2" name="Freeform 449">
              <a:extLst>
                <a:ext uri="{FF2B5EF4-FFF2-40B4-BE49-F238E27FC236}">
                  <a16:creationId xmlns:a16="http://schemas.microsoft.com/office/drawing/2014/main" id="{FCCB1368-2AE7-44DC-89E9-50D6B91FF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" y="1734"/>
              <a:ext cx="373" cy="152"/>
            </a:xfrm>
            <a:custGeom>
              <a:avLst/>
              <a:gdLst>
                <a:gd name="T0" fmla="*/ 0 w 373"/>
                <a:gd name="T1" fmla="*/ 152 h 152"/>
                <a:gd name="T2" fmla="*/ 0 w 373"/>
                <a:gd name="T3" fmla="*/ 0 h 152"/>
                <a:gd name="T4" fmla="*/ 373 w 373"/>
                <a:gd name="T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3" h="152">
                  <a:moveTo>
                    <a:pt x="0" y="152"/>
                  </a:moveTo>
                  <a:lnTo>
                    <a:pt x="0" y="0"/>
                  </a:lnTo>
                  <a:lnTo>
                    <a:pt x="37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3" name="Rectangle 450">
              <a:extLst>
                <a:ext uri="{FF2B5EF4-FFF2-40B4-BE49-F238E27FC236}">
                  <a16:creationId xmlns:a16="http://schemas.microsoft.com/office/drawing/2014/main" id="{6F5EE9CC-63B3-4F2F-8EF3-748640FA6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7" y="1757"/>
              <a:ext cx="101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Crenothrix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polyspora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(DQ295887 )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4" name="Freeform 451">
              <a:extLst>
                <a:ext uri="{FF2B5EF4-FFF2-40B4-BE49-F238E27FC236}">
                  <a16:creationId xmlns:a16="http://schemas.microsoft.com/office/drawing/2014/main" id="{E9EA9F67-1194-4245-AEDE-6CBB11AD2E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1798"/>
              <a:ext cx="506" cy="244"/>
            </a:xfrm>
            <a:custGeom>
              <a:avLst/>
              <a:gdLst>
                <a:gd name="T0" fmla="*/ 0 w 506"/>
                <a:gd name="T1" fmla="*/ 244 h 244"/>
                <a:gd name="T2" fmla="*/ 0 w 506"/>
                <a:gd name="T3" fmla="*/ 0 h 244"/>
                <a:gd name="T4" fmla="*/ 506 w 506"/>
                <a:gd name="T5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6" h="244">
                  <a:moveTo>
                    <a:pt x="0" y="244"/>
                  </a:moveTo>
                  <a:lnTo>
                    <a:pt x="0" y="0"/>
                  </a:lnTo>
                  <a:lnTo>
                    <a:pt x="506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5" name="Rectangle 452">
              <a:extLst>
                <a:ext uri="{FF2B5EF4-FFF2-40B4-BE49-F238E27FC236}">
                  <a16:creationId xmlns:a16="http://schemas.microsoft.com/office/drawing/2014/main" id="{584C979B-9232-416A-9623-1622A5488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7" y="1821"/>
              <a:ext cx="1095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Methylomonas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LW13 (AF150792)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6" name="Freeform 453">
              <a:extLst>
                <a:ext uri="{FF2B5EF4-FFF2-40B4-BE49-F238E27FC236}">
                  <a16:creationId xmlns:a16="http://schemas.microsoft.com/office/drawing/2014/main" id="{02F5DAC7-B09A-487D-9892-1359B4669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" y="1862"/>
              <a:ext cx="154" cy="27"/>
            </a:xfrm>
            <a:custGeom>
              <a:avLst/>
              <a:gdLst>
                <a:gd name="T0" fmla="*/ 0 w 154"/>
                <a:gd name="T1" fmla="*/ 27 h 27"/>
                <a:gd name="T2" fmla="*/ 0 w 154"/>
                <a:gd name="T3" fmla="*/ 0 h 27"/>
                <a:gd name="T4" fmla="*/ 154 w 154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27">
                  <a:moveTo>
                    <a:pt x="0" y="27"/>
                  </a:moveTo>
                  <a:lnTo>
                    <a:pt x="0" y="0"/>
                  </a:lnTo>
                  <a:lnTo>
                    <a:pt x="154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7" name="Rectangle 454">
              <a:extLst>
                <a:ext uri="{FF2B5EF4-FFF2-40B4-BE49-F238E27FC236}">
                  <a16:creationId xmlns:a16="http://schemas.microsoft.com/office/drawing/2014/main" id="{4030C920-EE44-4BBB-917C-0BDBB87E16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1885"/>
              <a:ext cx="1399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koyamae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Fw12E-Y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(AB538964)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8" name="Freeform 455">
              <a:extLst>
                <a:ext uri="{FF2B5EF4-FFF2-40B4-BE49-F238E27FC236}">
                  <a16:creationId xmlns:a16="http://schemas.microsoft.com/office/drawing/2014/main" id="{368F2CE8-92D5-4438-AD50-2DA8BDADD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8" y="1899"/>
              <a:ext cx="390" cy="27"/>
            </a:xfrm>
            <a:custGeom>
              <a:avLst/>
              <a:gdLst>
                <a:gd name="T0" fmla="*/ 0 w 390"/>
                <a:gd name="T1" fmla="*/ 0 h 27"/>
                <a:gd name="T2" fmla="*/ 0 w 390"/>
                <a:gd name="T3" fmla="*/ 27 h 27"/>
                <a:gd name="T4" fmla="*/ 390 w 390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27">
                  <a:moveTo>
                    <a:pt x="0" y="0"/>
                  </a:moveTo>
                  <a:lnTo>
                    <a:pt x="0" y="27"/>
                  </a:lnTo>
                  <a:lnTo>
                    <a:pt x="390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9" name="Freeform 456">
              <a:extLst>
                <a:ext uri="{FF2B5EF4-FFF2-40B4-BE49-F238E27FC236}">
                  <a16:creationId xmlns:a16="http://schemas.microsoft.com/office/drawing/2014/main" id="{814C9B50-5589-4DFE-B2EB-EF954B4AD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" y="1894"/>
              <a:ext cx="99" cy="43"/>
            </a:xfrm>
            <a:custGeom>
              <a:avLst/>
              <a:gdLst>
                <a:gd name="T0" fmla="*/ 0 w 99"/>
                <a:gd name="T1" fmla="*/ 43 h 43"/>
                <a:gd name="T2" fmla="*/ 0 w 99"/>
                <a:gd name="T3" fmla="*/ 0 h 43"/>
                <a:gd name="T4" fmla="*/ 99 w 99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43">
                  <a:moveTo>
                    <a:pt x="0" y="43"/>
                  </a:moveTo>
                  <a:lnTo>
                    <a:pt x="0" y="0"/>
                  </a:lnTo>
                  <a:lnTo>
                    <a:pt x="99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0" name="Rectangle 457">
              <a:extLst>
                <a:ext uri="{FF2B5EF4-FFF2-40B4-BE49-F238E27FC236}">
                  <a16:creationId xmlns:a16="http://schemas.microsoft.com/office/drawing/2014/main" id="{5BFF0C6C-4434-4B8E-8EEE-4CABCF73D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8" y="1949"/>
              <a:ext cx="124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 (NR 041815)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1" name="Freeform 458">
              <a:extLst>
                <a:ext uri="{FF2B5EF4-FFF2-40B4-BE49-F238E27FC236}">
                  <a16:creationId xmlns:a16="http://schemas.microsoft.com/office/drawing/2014/main" id="{0E6EC9D5-3A04-485C-B767-E99812E78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" y="1947"/>
              <a:ext cx="124" cy="43"/>
            </a:xfrm>
            <a:custGeom>
              <a:avLst/>
              <a:gdLst>
                <a:gd name="T0" fmla="*/ 0 w 124"/>
                <a:gd name="T1" fmla="*/ 0 h 43"/>
                <a:gd name="T2" fmla="*/ 0 w 124"/>
                <a:gd name="T3" fmla="*/ 43 h 43"/>
                <a:gd name="T4" fmla="*/ 124 w 124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43">
                  <a:moveTo>
                    <a:pt x="0" y="0"/>
                  </a:moveTo>
                  <a:lnTo>
                    <a:pt x="0" y="43"/>
                  </a:lnTo>
                  <a:lnTo>
                    <a:pt x="124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2" name="Freeform 459">
              <a:extLst>
                <a:ext uri="{FF2B5EF4-FFF2-40B4-BE49-F238E27FC236}">
                  <a16:creationId xmlns:a16="http://schemas.microsoft.com/office/drawing/2014/main" id="{811E33B8-93DE-45DE-B449-D5E59F6A2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4" y="1942"/>
              <a:ext cx="75" cy="51"/>
            </a:xfrm>
            <a:custGeom>
              <a:avLst/>
              <a:gdLst>
                <a:gd name="T0" fmla="*/ 0 w 75"/>
                <a:gd name="T1" fmla="*/ 51 h 51"/>
                <a:gd name="T2" fmla="*/ 0 w 75"/>
                <a:gd name="T3" fmla="*/ 0 h 51"/>
                <a:gd name="T4" fmla="*/ 75 w 75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51">
                  <a:moveTo>
                    <a:pt x="0" y="51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3" name="Rectangle 460">
              <a:extLst>
                <a:ext uri="{FF2B5EF4-FFF2-40B4-BE49-F238E27FC236}">
                  <a16:creationId xmlns:a16="http://schemas.microsoft.com/office/drawing/2014/main" id="{FBDE7496-8C67-4EB0-8115-4010759D2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1" y="2013"/>
              <a:ext cx="1254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paludis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MG30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(HE801216)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4" name="Freeform 461">
              <a:extLst>
                <a:ext uri="{FF2B5EF4-FFF2-40B4-BE49-F238E27FC236}">
                  <a16:creationId xmlns:a16="http://schemas.microsoft.com/office/drawing/2014/main" id="{2A891842-7ABD-4AD4-9EA7-450DE421F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4" y="2002"/>
              <a:ext cx="242" cy="52"/>
            </a:xfrm>
            <a:custGeom>
              <a:avLst/>
              <a:gdLst>
                <a:gd name="T0" fmla="*/ 0 w 242"/>
                <a:gd name="T1" fmla="*/ 0 h 52"/>
                <a:gd name="T2" fmla="*/ 0 w 242"/>
                <a:gd name="T3" fmla="*/ 52 h 52"/>
                <a:gd name="T4" fmla="*/ 242 w 242"/>
                <a:gd name="T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2" h="52">
                  <a:moveTo>
                    <a:pt x="0" y="0"/>
                  </a:moveTo>
                  <a:lnTo>
                    <a:pt x="0" y="52"/>
                  </a:lnTo>
                  <a:lnTo>
                    <a:pt x="242" y="5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Freeform 462">
              <a:extLst>
                <a:ext uri="{FF2B5EF4-FFF2-40B4-BE49-F238E27FC236}">
                  <a16:creationId xmlns:a16="http://schemas.microsoft.com/office/drawing/2014/main" id="{8EEE1E03-694A-4272-A6AE-056D7F435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" y="1997"/>
              <a:ext cx="224" cy="294"/>
            </a:xfrm>
            <a:custGeom>
              <a:avLst/>
              <a:gdLst>
                <a:gd name="T0" fmla="*/ 0 w 224"/>
                <a:gd name="T1" fmla="*/ 294 h 294"/>
                <a:gd name="T2" fmla="*/ 0 w 224"/>
                <a:gd name="T3" fmla="*/ 0 h 294"/>
                <a:gd name="T4" fmla="*/ 224 w 224"/>
                <a:gd name="T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4" h="294">
                  <a:moveTo>
                    <a:pt x="0" y="294"/>
                  </a:moveTo>
                  <a:lnTo>
                    <a:pt x="0" y="0"/>
                  </a:lnTo>
                  <a:lnTo>
                    <a:pt x="224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Rectangle 463">
              <a:extLst>
                <a:ext uri="{FF2B5EF4-FFF2-40B4-BE49-F238E27FC236}">
                  <a16:creationId xmlns:a16="http://schemas.microsoft.com/office/drawing/2014/main" id="{F8FCB315-FDEF-4F81-93D2-6BE7ACFAD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3" y="2077"/>
              <a:ext cx="1398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fibrate </a:t>
              </a:r>
              <a:r>
                <a:rPr lang="en-US" altLang="en-US" sz="800" dirty="0">
                  <a:solidFill>
                    <a:srgbClr val="000000"/>
                  </a:solidFill>
                </a:rPr>
                <a:t>AML-C10</a:t>
              </a:r>
              <a:r>
                <a:rPr lang="en-US" sz="800" baseline="30000" dirty="0"/>
                <a:t>T</a:t>
              </a:r>
              <a:r>
                <a:rPr lang="en-US" altLang="en-US" sz="800" dirty="0">
                  <a:solidFill>
                    <a:srgbClr val="000000"/>
                  </a:solidFill>
                </a:rPr>
                <a:t> 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(NR_025039)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7" name="Freeform 464">
              <a:extLst>
                <a:ext uri="{FF2B5EF4-FFF2-40B4-BE49-F238E27FC236}">
                  <a16:creationId xmlns:a16="http://schemas.microsoft.com/office/drawing/2014/main" id="{D1BDEE6B-C3D0-4937-A971-594D52DB23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118"/>
              <a:ext cx="207" cy="27"/>
            </a:xfrm>
            <a:custGeom>
              <a:avLst/>
              <a:gdLst>
                <a:gd name="T0" fmla="*/ 0 w 207"/>
                <a:gd name="T1" fmla="*/ 27 h 27"/>
                <a:gd name="T2" fmla="*/ 0 w 207"/>
                <a:gd name="T3" fmla="*/ 0 h 27"/>
                <a:gd name="T4" fmla="*/ 207 w 20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27">
                  <a:moveTo>
                    <a:pt x="0" y="27"/>
                  </a:moveTo>
                  <a:lnTo>
                    <a:pt x="0" y="0"/>
                  </a:lnTo>
                  <a:lnTo>
                    <a:pt x="20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Rectangle 465">
              <a:extLst>
                <a:ext uri="{FF2B5EF4-FFF2-40B4-BE49-F238E27FC236}">
                  <a16:creationId xmlns:a16="http://schemas.microsoft.com/office/drawing/2014/main" id="{24987E48-B0D2-4C59-89DA-993D7D9D9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1" y="2141"/>
              <a:ext cx="1204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LW14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(AY007296)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9" name="Freeform 466">
              <a:extLst>
                <a:ext uri="{FF2B5EF4-FFF2-40B4-BE49-F238E27FC236}">
                  <a16:creationId xmlns:a16="http://schemas.microsoft.com/office/drawing/2014/main" id="{D7688E06-F5C2-4C13-8C8D-8C75C0B85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155"/>
              <a:ext cx="196" cy="27"/>
            </a:xfrm>
            <a:custGeom>
              <a:avLst/>
              <a:gdLst>
                <a:gd name="T0" fmla="*/ 0 w 196"/>
                <a:gd name="T1" fmla="*/ 0 h 27"/>
                <a:gd name="T2" fmla="*/ 0 w 196"/>
                <a:gd name="T3" fmla="*/ 27 h 27"/>
                <a:gd name="T4" fmla="*/ 196 w 196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" h="27">
                  <a:moveTo>
                    <a:pt x="0" y="0"/>
                  </a:moveTo>
                  <a:lnTo>
                    <a:pt x="0" y="27"/>
                  </a:lnTo>
                  <a:lnTo>
                    <a:pt x="196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Freeform 467">
              <a:extLst>
                <a:ext uri="{FF2B5EF4-FFF2-40B4-BE49-F238E27FC236}">
                  <a16:creationId xmlns:a16="http://schemas.microsoft.com/office/drawing/2014/main" id="{AFD7979E-1022-4CEA-B9AA-58A94E5BE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2150"/>
              <a:ext cx="45" cy="59"/>
            </a:xfrm>
            <a:custGeom>
              <a:avLst/>
              <a:gdLst>
                <a:gd name="T0" fmla="*/ 0 w 45"/>
                <a:gd name="T1" fmla="*/ 59 h 59"/>
                <a:gd name="T2" fmla="*/ 0 w 45"/>
                <a:gd name="T3" fmla="*/ 0 h 59"/>
                <a:gd name="T4" fmla="*/ 45 w 4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9">
                  <a:moveTo>
                    <a:pt x="0" y="59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Rectangle 468">
              <a:extLst>
                <a:ext uri="{FF2B5EF4-FFF2-40B4-BE49-F238E27FC236}">
                  <a16:creationId xmlns:a16="http://schemas.microsoft.com/office/drawing/2014/main" id="{8851B8C0-A3F1-4166-9885-12D0F8026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2205"/>
              <a:ext cx="1418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alcaliphilum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20Z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(EF495157)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2" name="Freeform 469">
              <a:extLst>
                <a:ext uri="{FF2B5EF4-FFF2-40B4-BE49-F238E27FC236}">
                  <a16:creationId xmlns:a16="http://schemas.microsoft.com/office/drawing/2014/main" id="{032ABB0D-1B81-4D4A-B3BB-0899C44AE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246"/>
              <a:ext cx="15" cy="27"/>
            </a:xfrm>
            <a:custGeom>
              <a:avLst/>
              <a:gdLst>
                <a:gd name="T0" fmla="*/ 0 w 15"/>
                <a:gd name="T1" fmla="*/ 27 h 27"/>
                <a:gd name="T2" fmla="*/ 0 w 15"/>
                <a:gd name="T3" fmla="*/ 0 h 27"/>
                <a:gd name="T4" fmla="*/ 15 w 15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7">
                  <a:moveTo>
                    <a:pt x="0" y="27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Rectangle 470">
              <a:extLst>
                <a:ext uri="{FF2B5EF4-FFF2-40B4-BE49-F238E27FC236}">
                  <a16:creationId xmlns:a16="http://schemas.microsoft.com/office/drawing/2014/main" id="{047EF57E-1980-4075-9269-CA2E2BECA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8" y="2269"/>
              <a:ext cx="1260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japanense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NI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(D89279)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4" name="Freeform 471">
              <a:extLst>
                <a:ext uri="{FF2B5EF4-FFF2-40B4-BE49-F238E27FC236}">
                  <a16:creationId xmlns:a16="http://schemas.microsoft.com/office/drawing/2014/main" id="{5202B15A-53D9-4DE6-91B4-FFACE7FC0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5" y="2283"/>
              <a:ext cx="9" cy="27"/>
            </a:xfrm>
            <a:custGeom>
              <a:avLst/>
              <a:gdLst>
                <a:gd name="T0" fmla="*/ 0 w 9"/>
                <a:gd name="T1" fmla="*/ 0 h 27"/>
                <a:gd name="T2" fmla="*/ 0 w 9"/>
                <a:gd name="T3" fmla="*/ 27 h 27"/>
                <a:gd name="T4" fmla="*/ 9 w 9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27">
                  <a:moveTo>
                    <a:pt x="0" y="0"/>
                  </a:moveTo>
                  <a:lnTo>
                    <a:pt x="0" y="27"/>
                  </a:lnTo>
                  <a:lnTo>
                    <a:pt x="9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Freeform 472">
              <a:extLst>
                <a:ext uri="{FF2B5EF4-FFF2-40B4-BE49-F238E27FC236}">
                  <a16:creationId xmlns:a16="http://schemas.microsoft.com/office/drawing/2014/main" id="{B0C45B09-D863-49C1-A4CB-AFFCAC991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2219"/>
              <a:ext cx="259" cy="59"/>
            </a:xfrm>
            <a:custGeom>
              <a:avLst/>
              <a:gdLst>
                <a:gd name="T0" fmla="*/ 0 w 259"/>
                <a:gd name="T1" fmla="*/ 0 h 59"/>
                <a:gd name="T2" fmla="*/ 0 w 259"/>
                <a:gd name="T3" fmla="*/ 59 h 59"/>
                <a:gd name="T4" fmla="*/ 259 w 259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9" h="59">
                  <a:moveTo>
                    <a:pt x="0" y="0"/>
                  </a:moveTo>
                  <a:lnTo>
                    <a:pt x="0" y="59"/>
                  </a:lnTo>
                  <a:lnTo>
                    <a:pt x="259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Freeform 473">
              <a:extLst>
                <a:ext uri="{FF2B5EF4-FFF2-40B4-BE49-F238E27FC236}">
                  <a16:creationId xmlns:a16="http://schemas.microsoft.com/office/drawing/2014/main" id="{C543D793-73CA-41AE-B2FC-26A8AEB4E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2214"/>
              <a:ext cx="31" cy="123"/>
            </a:xfrm>
            <a:custGeom>
              <a:avLst/>
              <a:gdLst>
                <a:gd name="T0" fmla="*/ 0 w 31"/>
                <a:gd name="T1" fmla="*/ 123 h 123"/>
                <a:gd name="T2" fmla="*/ 0 w 31"/>
                <a:gd name="T3" fmla="*/ 0 h 123"/>
                <a:gd name="T4" fmla="*/ 31 w 31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0" y="123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Rectangle 474">
              <a:extLst>
                <a:ext uri="{FF2B5EF4-FFF2-40B4-BE49-F238E27FC236}">
                  <a16:creationId xmlns:a16="http://schemas.microsoft.com/office/drawing/2014/main" id="{B941B39C-3E8D-40EE-9261-99283C361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2333"/>
              <a:ext cx="1310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agile </a:t>
              </a:r>
              <a:r>
                <a:rPr lang="en-US" altLang="en-US" sz="800" dirty="0">
                  <a:solidFill>
                    <a:srgbClr val="000000"/>
                  </a:solidFill>
                </a:rPr>
                <a:t>ACM 3308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(X72767)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8" name="Freeform 475">
              <a:extLst>
                <a:ext uri="{FF2B5EF4-FFF2-40B4-BE49-F238E27FC236}">
                  <a16:creationId xmlns:a16="http://schemas.microsoft.com/office/drawing/2014/main" id="{7E2B74B8-DE32-4932-8940-83D36F2A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374"/>
              <a:ext cx="40" cy="27"/>
            </a:xfrm>
            <a:custGeom>
              <a:avLst/>
              <a:gdLst>
                <a:gd name="T0" fmla="*/ 0 w 40"/>
                <a:gd name="T1" fmla="*/ 27 h 27"/>
                <a:gd name="T2" fmla="*/ 0 w 40"/>
                <a:gd name="T3" fmla="*/ 0 h 27"/>
                <a:gd name="T4" fmla="*/ 40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0" y="27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Rectangle 476">
              <a:extLst>
                <a:ext uri="{FF2B5EF4-FFF2-40B4-BE49-F238E27FC236}">
                  <a16:creationId xmlns:a16="http://schemas.microsoft.com/office/drawing/2014/main" id="{FDB101D3-2270-4FF2-A891-24A01883E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7" y="2397"/>
              <a:ext cx="1172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album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BG8 (X72777)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0" name="Freeform 477">
              <a:extLst>
                <a:ext uri="{FF2B5EF4-FFF2-40B4-BE49-F238E27FC236}">
                  <a16:creationId xmlns:a16="http://schemas.microsoft.com/office/drawing/2014/main" id="{86484A3A-DD60-47D0-B605-1069FEB2D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0" y="2411"/>
              <a:ext cx="32" cy="27"/>
            </a:xfrm>
            <a:custGeom>
              <a:avLst/>
              <a:gdLst>
                <a:gd name="T0" fmla="*/ 0 w 32"/>
                <a:gd name="T1" fmla="*/ 0 h 27"/>
                <a:gd name="T2" fmla="*/ 0 w 32"/>
                <a:gd name="T3" fmla="*/ 27 h 27"/>
                <a:gd name="T4" fmla="*/ 32 w 32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7">
                  <a:moveTo>
                    <a:pt x="0" y="0"/>
                  </a:moveTo>
                  <a:lnTo>
                    <a:pt x="0" y="27"/>
                  </a:lnTo>
                  <a:lnTo>
                    <a:pt x="32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478">
              <a:extLst>
                <a:ext uri="{FF2B5EF4-FFF2-40B4-BE49-F238E27FC236}">
                  <a16:creationId xmlns:a16="http://schemas.microsoft.com/office/drawing/2014/main" id="{52EBECA7-74F6-480A-BF19-7782031E0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" y="2406"/>
              <a:ext cx="155" cy="59"/>
            </a:xfrm>
            <a:custGeom>
              <a:avLst/>
              <a:gdLst>
                <a:gd name="T0" fmla="*/ 0 w 155"/>
                <a:gd name="T1" fmla="*/ 59 h 59"/>
                <a:gd name="T2" fmla="*/ 0 w 155"/>
                <a:gd name="T3" fmla="*/ 0 h 59"/>
                <a:gd name="T4" fmla="*/ 155 w 155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59">
                  <a:moveTo>
                    <a:pt x="0" y="59"/>
                  </a:moveTo>
                  <a:lnTo>
                    <a:pt x="0" y="0"/>
                  </a:lnTo>
                  <a:lnTo>
                    <a:pt x="155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2" name="Rectangle 479">
              <a:extLst>
                <a:ext uri="{FF2B5EF4-FFF2-40B4-BE49-F238E27FC236}">
                  <a16:creationId xmlns:a16="http://schemas.microsoft.com/office/drawing/2014/main" id="{051E5A00-08E6-46C1-9968-66D1556A7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0" y="2460"/>
              <a:ext cx="127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“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luteus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” </a:t>
              </a:r>
              <a:r>
                <a:rPr lang="en-US" altLang="en-US" sz="800" dirty="0">
                  <a:solidFill>
                    <a:srgbClr val="000000"/>
                  </a:solidFill>
                </a:rPr>
                <a:t>ACM 3304 (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X72772)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3" name="Freeform 480">
              <a:extLst>
                <a:ext uri="{FF2B5EF4-FFF2-40B4-BE49-F238E27FC236}">
                  <a16:creationId xmlns:a16="http://schemas.microsoft.com/office/drawing/2014/main" id="{2643D105-04B2-4262-A45E-904132D4E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502"/>
              <a:ext cx="86" cy="27"/>
            </a:xfrm>
            <a:custGeom>
              <a:avLst/>
              <a:gdLst>
                <a:gd name="T0" fmla="*/ 0 w 86"/>
                <a:gd name="T1" fmla="*/ 27 h 27"/>
                <a:gd name="T2" fmla="*/ 0 w 86"/>
                <a:gd name="T3" fmla="*/ 0 h 27"/>
                <a:gd name="T4" fmla="*/ 86 w 8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7">
                  <a:moveTo>
                    <a:pt x="0" y="27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Rectangle 481">
              <a:extLst>
                <a:ext uri="{FF2B5EF4-FFF2-40B4-BE49-F238E27FC236}">
                  <a16:creationId xmlns:a16="http://schemas.microsoft.com/office/drawing/2014/main" id="{5B52347E-722D-42B7-879D-0C0E1CCC5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1" y="2524"/>
              <a:ext cx="1402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whittenburyi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ACM 3310 (X72773)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5" name="Freeform 482">
              <a:extLst>
                <a:ext uri="{FF2B5EF4-FFF2-40B4-BE49-F238E27FC236}">
                  <a16:creationId xmlns:a16="http://schemas.microsoft.com/office/drawing/2014/main" id="{0CFBB873-B17D-443F-8902-E1C8AFA9A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9" y="2538"/>
              <a:ext cx="57" cy="27"/>
            </a:xfrm>
            <a:custGeom>
              <a:avLst/>
              <a:gdLst>
                <a:gd name="T0" fmla="*/ 0 w 57"/>
                <a:gd name="T1" fmla="*/ 0 h 27"/>
                <a:gd name="T2" fmla="*/ 0 w 57"/>
                <a:gd name="T3" fmla="*/ 27 h 27"/>
                <a:gd name="T4" fmla="*/ 57 w 57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27">
                  <a:moveTo>
                    <a:pt x="0" y="0"/>
                  </a:moveTo>
                  <a:lnTo>
                    <a:pt x="0" y="27"/>
                  </a:lnTo>
                  <a:lnTo>
                    <a:pt x="57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Freeform 483">
              <a:extLst>
                <a:ext uri="{FF2B5EF4-FFF2-40B4-BE49-F238E27FC236}">
                  <a16:creationId xmlns:a16="http://schemas.microsoft.com/office/drawing/2014/main" id="{092D108A-0D9C-4F4A-93AE-E54A017493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" y="2474"/>
              <a:ext cx="84" cy="59"/>
            </a:xfrm>
            <a:custGeom>
              <a:avLst/>
              <a:gdLst>
                <a:gd name="T0" fmla="*/ 0 w 84"/>
                <a:gd name="T1" fmla="*/ 0 h 59"/>
                <a:gd name="T2" fmla="*/ 0 w 84"/>
                <a:gd name="T3" fmla="*/ 59 h 59"/>
                <a:gd name="T4" fmla="*/ 84 w 84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59">
                  <a:moveTo>
                    <a:pt x="0" y="0"/>
                  </a:moveTo>
                  <a:lnTo>
                    <a:pt x="0" y="59"/>
                  </a:lnTo>
                  <a:lnTo>
                    <a:pt x="84" y="59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7" name="Freeform 484">
              <a:extLst>
                <a:ext uri="{FF2B5EF4-FFF2-40B4-BE49-F238E27FC236}">
                  <a16:creationId xmlns:a16="http://schemas.microsoft.com/office/drawing/2014/main" id="{C58A6577-195F-4188-9A6E-E6514F68A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5" y="2347"/>
              <a:ext cx="110" cy="123"/>
            </a:xfrm>
            <a:custGeom>
              <a:avLst/>
              <a:gdLst>
                <a:gd name="T0" fmla="*/ 0 w 110"/>
                <a:gd name="T1" fmla="*/ 0 h 123"/>
                <a:gd name="T2" fmla="*/ 0 w 110"/>
                <a:gd name="T3" fmla="*/ 123 h 123"/>
                <a:gd name="T4" fmla="*/ 110 w 110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123">
                  <a:moveTo>
                    <a:pt x="0" y="0"/>
                  </a:moveTo>
                  <a:lnTo>
                    <a:pt x="0" y="123"/>
                  </a:lnTo>
                  <a:lnTo>
                    <a:pt x="110" y="12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8" name="Freeform 485">
              <a:extLst>
                <a:ext uri="{FF2B5EF4-FFF2-40B4-BE49-F238E27FC236}">
                  <a16:creationId xmlns:a16="http://schemas.microsoft.com/office/drawing/2014/main" id="{BFEA5F76-1713-4EEC-A665-A3586DA2E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2342"/>
              <a:ext cx="38" cy="248"/>
            </a:xfrm>
            <a:custGeom>
              <a:avLst/>
              <a:gdLst>
                <a:gd name="T0" fmla="*/ 0 w 38"/>
                <a:gd name="T1" fmla="*/ 248 h 248"/>
                <a:gd name="T2" fmla="*/ 0 w 38"/>
                <a:gd name="T3" fmla="*/ 0 h 248"/>
                <a:gd name="T4" fmla="*/ 38 w 38"/>
                <a:gd name="T5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48">
                  <a:moveTo>
                    <a:pt x="0" y="248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9" name="Rectangle 486">
              <a:extLst>
                <a:ext uri="{FF2B5EF4-FFF2-40B4-BE49-F238E27FC236}">
                  <a16:creationId xmlns:a16="http://schemas.microsoft.com/office/drawing/2014/main" id="{E6F02102-20B9-46E4-8852-5C64DFE0C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3" y="2588"/>
              <a:ext cx="148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psychrophilus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Z-0021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(NR 025016)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0" name="Freeform 487">
              <a:extLst>
                <a:ext uri="{FF2B5EF4-FFF2-40B4-BE49-F238E27FC236}">
                  <a16:creationId xmlns:a16="http://schemas.microsoft.com/office/drawing/2014/main" id="{AE571CC8-80ED-4390-9DF3-3A9FAB07D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2629"/>
              <a:ext cx="8" cy="27"/>
            </a:xfrm>
            <a:custGeom>
              <a:avLst/>
              <a:gdLst>
                <a:gd name="T0" fmla="*/ 0 w 8"/>
                <a:gd name="T1" fmla="*/ 27 h 27"/>
                <a:gd name="T2" fmla="*/ 0 w 8"/>
                <a:gd name="T3" fmla="*/ 0 h 27"/>
                <a:gd name="T4" fmla="*/ 8 w 8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7">
                  <a:moveTo>
                    <a:pt x="0" y="27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1" name="Rectangle 488">
              <a:extLst>
                <a:ext uri="{FF2B5EF4-FFF2-40B4-BE49-F238E27FC236}">
                  <a16:creationId xmlns:a16="http://schemas.microsoft.com/office/drawing/2014/main" id="{832F14A1-7FFF-442D-ADA7-07CDCF0F0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2652"/>
              <a:ext cx="1415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tundripaludum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SV96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(AJ414655)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2" name="Freeform 489">
              <a:extLst>
                <a:ext uri="{FF2B5EF4-FFF2-40B4-BE49-F238E27FC236}">
                  <a16:creationId xmlns:a16="http://schemas.microsoft.com/office/drawing/2014/main" id="{CB432519-4ED4-4409-94BE-61D3640DC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2666"/>
              <a:ext cx="2" cy="27"/>
            </a:xfrm>
            <a:custGeom>
              <a:avLst/>
              <a:gdLst>
                <a:gd name="T0" fmla="*/ 0 w 2"/>
                <a:gd name="T1" fmla="*/ 0 h 27"/>
                <a:gd name="T2" fmla="*/ 0 w 2"/>
                <a:gd name="T3" fmla="*/ 27 h 27"/>
                <a:gd name="T4" fmla="*/ 2 w 2"/>
                <a:gd name="T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7">
                  <a:moveTo>
                    <a:pt x="0" y="0"/>
                  </a:moveTo>
                  <a:lnTo>
                    <a:pt x="0" y="27"/>
                  </a:lnTo>
                  <a:lnTo>
                    <a:pt x="2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3" name="Freeform 490">
              <a:extLst>
                <a:ext uri="{FF2B5EF4-FFF2-40B4-BE49-F238E27FC236}">
                  <a16:creationId xmlns:a16="http://schemas.microsoft.com/office/drawing/2014/main" id="{B849D65E-A1DF-4363-88DF-FC3A14505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2661"/>
              <a:ext cx="47" cy="43"/>
            </a:xfrm>
            <a:custGeom>
              <a:avLst/>
              <a:gdLst>
                <a:gd name="T0" fmla="*/ 0 w 47"/>
                <a:gd name="T1" fmla="*/ 43 h 43"/>
                <a:gd name="T2" fmla="*/ 0 w 47"/>
                <a:gd name="T3" fmla="*/ 0 h 43"/>
                <a:gd name="T4" fmla="*/ 47 w 47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43">
                  <a:moveTo>
                    <a:pt x="0" y="43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4" name="Rectangle 491">
              <a:extLst>
                <a:ext uri="{FF2B5EF4-FFF2-40B4-BE49-F238E27FC236}">
                  <a16:creationId xmlns:a16="http://schemas.microsoft.com/office/drawing/2014/main" id="{FB442807-89AC-4B79-A8B5-D6A9F43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4" y="2716"/>
              <a:ext cx="1023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T20 (AF131868)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5" name="Freeform 492">
              <a:extLst>
                <a:ext uri="{FF2B5EF4-FFF2-40B4-BE49-F238E27FC236}">
                  <a16:creationId xmlns:a16="http://schemas.microsoft.com/office/drawing/2014/main" id="{B0436C65-1878-4C8E-BC85-976148D66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3" y="2714"/>
              <a:ext cx="26" cy="43"/>
            </a:xfrm>
            <a:custGeom>
              <a:avLst/>
              <a:gdLst>
                <a:gd name="T0" fmla="*/ 0 w 26"/>
                <a:gd name="T1" fmla="*/ 0 h 43"/>
                <a:gd name="T2" fmla="*/ 0 w 26"/>
                <a:gd name="T3" fmla="*/ 43 h 43"/>
                <a:gd name="T4" fmla="*/ 26 w 26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43">
                  <a:moveTo>
                    <a:pt x="0" y="0"/>
                  </a:moveTo>
                  <a:lnTo>
                    <a:pt x="0" y="43"/>
                  </a:lnTo>
                  <a:lnTo>
                    <a:pt x="26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6" name="Freeform 493">
              <a:extLst>
                <a:ext uri="{FF2B5EF4-FFF2-40B4-BE49-F238E27FC236}">
                  <a16:creationId xmlns:a16="http://schemas.microsoft.com/office/drawing/2014/main" id="{4FDEA2E2-4733-45B6-B15D-399C426F1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2709"/>
              <a:ext cx="63" cy="51"/>
            </a:xfrm>
            <a:custGeom>
              <a:avLst/>
              <a:gdLst>
                <a:gd name="T0" fmla="*/ 0 w 63"/>
                <a:gd name="T1" fmla="*/ 51 h 51"/>
                <a:gd name="T2" fmla="*/ 0 w 63"/>
                <a:gd name="T3" fmla="*/ 0 h 51"/>
                <a:gd name="T4" fmla="*/ 63 w 63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51">
                  <a:moveTo>
                    <a:pt x="0" y="51"/>
                  </a:moveTo>
                  <a:lnTo>
                    <a:pt x="0" y="0"/>
                  </a:lnTo>
                  <a:lnTo>
                    <a:pt x="63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7" name="Rectangle 494">
              <a:extLst>
                <a:ext uri="{FF2B5EF4-FFF2-40B4-BE49-F238E27FC236}">
                  <a16:creationId xmlns:a16="http://schemas.microsoft.com/office/drawing/2014/main" id="{AADD647E-724B-4E73-914A-CDB23B491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2" y="2780"/>
              <a:ext cx="181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KS41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8" name="Freeform 495">
              <a:extLst>
                <a:ext uri="{FF2B5EF4-FFF2-40B4-BE49-F238E27FC236}">
                  <a16:creationId xmlns:a16="http://schemas.microsoft.com/office/drawing/2014/main" id="{AC3954F2-C406-43F8-B188-A4D5EEBC1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0" y="2770"/>
              <a:ext cx="57" cy="51"/>
            </a:xfrm>
            <a:custGeom>
              <a:avLst/>
              <a:gdLst>
                <a:gd name="T0" fmla="*/ 0 w 57"/>
                <a:gd name="T1" fmla="*/ 0 h 51"/>
                <a:gd name="T2" fmla="*/ 0 w 57"/>
                <a:gd name="T3" fmla="*/ 51 h 51"/>
                <a:gd name="T4" fmla="*/ 57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0" y="0"/>
                  </a:moveTo>
                  <a:lnTo>
                    <a:pt x="0" y="51"/>
                  </a:lnTo>
                  <a:lnTo>
                    <a:pt x="57" y="5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9" name="Freeform 496">
              <a:extLst>
                <a:ext uri="{FF2B5EF4-FFF2-40B4-BE49-F238E27FC236}">
                  <a16:creationId xmlns:a16="http://schemas.microsoft.com/office/drawing/2014/main" id="{4F10F596-ADE7-40E1-9845-50DEBC04B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765"/>
              <a:ext cx="151" cy="78"/>
            </a:xfrm>
            <a:custGeom>
              <a:avLst/>
              <a:gdLst>
                <a:gd name="T0" fmla="*/ 0 w 151"/>
                <a:gd name="T1" fmla="*/ 78 h 78"/>
                <a:gd name="T2" fmla="*/ 0 w 151"/>
                <a:gd name="T3" fmla="*/ 0 h 78"/>
                <a:gd name="T4" fmla="*/ 151 w 151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78">
                  <a:moveTo>
                    <a:pt x="0" y="78"/>
                  </a:moveTo>
                  <a:lnTo>
                    <a:pt x="0" y="0"/>
                  </a:lnTo>
                  <a:lnTo>
                    <a:pt x="151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0" name="Rectangle 497">
              <a:extLst>
                <a:ext uri="{FF2B5EF4-FFF2-40B4-BE49-F238E27FC236}">
                  <a16:creationId xmlns:a16="http://schemas.microsoft.com/office/drawing/2014/main" id="{F29DEB82-F52F-4970-8CD3-520E7A588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" y="2844"/>
              <a:ext cx="1406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luteus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NCIMB 11914 (AF304195)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1" name="Freeform 498">
              <a:extLst>
                <a:ext uri="{FF2B5EF4-FFF2-40B4-BE49-F238E27FC236}">
                  <a16:creationId xmlns:a16="http://schemas.microsoft.com/office/drawing/2014/main" id="{561C80A8-2A7C-4DEA-9AF1-412518BAD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" y="2885"/>
              <a:ext cx="40" cy="43"/>
            </a:xfrm>
            <a:custGeom>
              <a:avLst/>
              <a:gdLst>
                <a:gd name="T0" fmla="*/ 0 w 40"/>
                <a:gd name="T1" fmla="*/ 43 h 43"/>
                <a:gd name="T2" fmla="*/ 0 w 40"/>
                <a:gd name="T3" fmla="*/ 0 h 43"/>
                <a:gd name="T4" fmla="*/ 40 w 40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3">
                  <a:moveTo>
                    <a:pt x="0" y="43"/>
                  </a:moveTo>
                  <a:lnTo>
                    <a:pt x="0" y="0"/>
                  </a:lnTo>
                  <a:lnTo>
                    <a:pt x="4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2" name="Rectangle 499">
              <a:extLst>
                <a:ext uri="{FF2B5EF4-FFF2-40B4-BE49-F238E27FC236}">
                  <a16:creationId xmlns:a16="http://schemas.microsoft.com/office/drawing/2014/main" id="{14ADD82B-6DCC-4146-863C-34939C3AB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" y="2908"/>
              <a:ext cx="1089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BB5.1 (AF016981)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3" name="Freeform 500">
              <a:extLst>
                <a:ext uri="{FF2B5EF4-FFF2-40B4-BE49-F238E27FC236}">
                  <a16:creationId xmlns:a16="http://schemas.microsoft.com/office/drawing/2014/main" id="{7F0A33E8-0099-426C-883F-4B8170B3E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" y="2949"/>
              <a:ext cx="0" cy="27"/>
            </a:xfrm>
            <a:custGeom>
              <a:avLst/>
              <a:gdLst>
                <a:gd name="T0" fmla="*/ 27 h 27"/>
                <a:gd name="T1" fmla="*/ 0 h 27"/>
                <a:gd name="T2" fmla="*/ 0 h 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7">
                  <a:moveTo>
                    <a:pt x="0" y="2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4" name="Rectangle 501">
              <a:extLst>
                <a:ext uri="{FF2B5EF4-FFF2-40B4-BE49-F238E27FC236}">
                  <a16:creationId xmlns:a16="http://schemas.microsoft.com/office/drawing/2014/main" id="{206F3656-9F1E-44BE-A1F2-29444EEE2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7" y="2972"/>
              <a:ext cx="1197" cy="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marinus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A45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(AF304197)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5" name="Freeform 502">
              <a:extLst>
                <a:ext uri="{FF2B5EF4-FFF2-40B4-BE49-F238E27FC236}">
                  <a16:creationId xmlns:a16="http://schemas.microsoft.com/office/drawing/2014/main" id="{2A552EF0-275D-4546-B50F-02380B2C2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2" y="2986"/>
              <a:ext cx="0" cy="27"/>
            </a:xfrm>
            <a:custGeom>
              <a:avLst/>
              <a:gdLst>
                <a:gd name="T0" fmla="*/ 0 h 27"/>
                <a:gd name="T1" fmla="*/ 27 h 27"/>
                <a:gd name="T2" fmla="*/ 27 h 2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7">
                  <a:moveTo>
                    <a:pt x="0" y="0"/>
                  </a:moveTo>
                  <a:lnTo>
                    <a:pt x="0" y="27"/>
                  </a:lnTo>
                  <a:lnTo>
                    <a:pt x="0" y="27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" name="Freeform 503">
              <a:extLst>
                <a:ext uri="{FF2B5EF4-FFF2-40B4-BE49-F238E27FC236}">
                  <a16:creationId xmlns:a16="http://schemas.microsoft.com/office/drawing/2014/main" id="{E6929E6D-F3F8-4436-91A0-BAF7FCBE8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5" y="2938"/>
              <a:ext cx="57" cy="43"/>
            </a:xfrm>
            <a:custGeom>
              <a:avLst/>
              <a:gdLst>
                <a:gd name="T0" fmla="*/ 0 w 57"/>
                <a:gd name="T1" fmla="*/ 0 h 43"/>
                <a:gd name="T2" fmla="*/ 0 w 57"/>
                <a:gd name="T3" fmla="*/ 43 h 43"/>
                <a:gd name="T4" fmla="*/ 57 w 57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43">
                  <a:moveTo>
                    <a:pt x="0" y="0"/>
                  </a:moveTo>
                  <a:lnTo>
                    <a:pt x="0" y="43"/>
                  </a:lnTo>
                  <a:lnTo>
                    <a:pt x="57" y="43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7" name="Freeform 504">
              <a:extLst>
                <a:ext uri="{FF2B5EF4-FFF2-40B4-BE49-F238E27FC236}">
                  <a16:creationId xmlns:a16="http://schemas.microsoft.com/office/drawing/2014/main" id="{C0BDD257-5909-497B-A693-2417E1C6F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9" y="2853"/>
              <a:ext cx="66" cy="80"/>
            </a:xfrm>
            <a:custGeom>
              <a:avLst/>
              <a:gdLst>
                <a:gd name="T0" fmla="*/ 0 w 66"/>
                <a:gd name="T1" fmla="*/ 0 h 80"/>
                <a:gd name="T2" fmla="*/ 0 w 66"/>
                <a:gd name="T3" fmla="*/ 80 h 80"/>
                <a:gd name="T4" fmla="*/ 66 w 66"/>
                <a:gd name="T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0" y="80"/>
                  </a:lnTo>
                  <a:lnTo>
                    <a:pt x="66" y="80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8" name="Freeform 505">
              <a:extLst>
                <a:ext uri="{FF2B5EF4-FFF2-40B4-BE49-F238E27FC236}">
                  <a16:creationId xmlns:a16="http://schemas.microsoft.com/office/drawing/2014/main" id="{44F00FFF-B1AB-47E8-A111-1F4B1AED0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2600"/>
              <a:ext cx="82" cy="248"/>
            </a:xfrm>
            <a:custGeom>
              <a:avLst/>
              <a:gdLst>
                <a:gd name="T0" fmla="*/ 0 w 82"/>
                <a:gd name="T1" fmla="*/ 0 h 248"/>
                <a:gd name="T2" fmla="*/ 0 w 82"/>
                <a:gd name="T3" fmla="*/ 248 h 248"/>
                <a:gd name="T4" fmla="*/ 82 w 82"/>
                <a:gd name="T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48">
                  <a:moveTo>
                    <a:pt x="0" y="0"/>
                  </a:moveTo>
                  <a:lnTo>
                    <a:pt x="0" y="248"/>
                  </a:lnTo>
                  <a:lnTo>
                    <a:pt x="82" y="248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9" name="Freeform 506">
              <a:extLst>
                <a:ext uri="{FF2B5EF4-FFF2-40B4-BE49-F238E27FC236}">
                  <a16:creationId xmlns:a16="http://schemas.microsoft.com/office/drawing/2014/main" id="{5F1B76F6-0D1D-4724-BF26-3091AA000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" y="2301"/>
              <a:ext cx="37" cy="294"/>
            </a:xfrm>
            <a:custGeom>
              <a:avLst/>
              <a:gdLst>
                <a:gd name="T0" fmla="*/ 0 w 37"/>
                <a:gd name="T1" fmla="*/ 0 h 294"/>
                <a:gd name="T2" fmla="*/ 0 w 37"/>
                <a:gd name="T3" fmla="*/ 294 h 294"/>
                <a:gd name="T4" fmla="*/ 37 w 37"/>
                <a:gd name="T5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4">
                  <a:moveTo>
                    <a:pt x="0" y="0"/>
                  </a:moveTo>
                  <a:lnTo>
                    <a:pt x="0" y="294"/>
                  </a:lnTo>
                  <a:lnTo>
                    <a:pt x="37" y="29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0" name="Freeform 507">
              <a:extLst>
                <a:ext uri="{FF2B5EF4-FFF2-40B4-BE49-F238E27FC236}">
                  <a16:creationId xmlns:a16="http://schemas.microsoft.com/office/drawing/2014/main" id="{883129A9-7425-488A-95E9-B067357F1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6" y="2052"/>
              <a:ext cx="214" cy="244"/>
            </a:xfrm>
            <a:custGeom>
              <a:avLst/>
              <a:gdLst>
                <a:gd name="T0" fmla="*/ 0 w 214"/>
                <a:gd name="T1" fmla="*/ 0 h 244"/>
                <a:gd name="T2" fmla="*/ 0 w 214"/>
                <a:gd name="T3" fmla="*/ 244 h 244"/>
                <a:gd name="T4" fmla="*/ 214 w 214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4" h="244">
                  <a:moveTo>
                    <a:pt x="0" y="0"/>
                  </a:moveTo>
                  <a:lnTo>
                    <a:pt x="0" y="244"/>
                  </a:lnTo>
                  <a:lnTo>
                    <a:pt x="214" y="24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1" name="Freeform 508">
              <a:extLst>
                <a:ext uri="{FF2B5EF4-FFF2-40B4-BE49-F238E27FC236}">
                  <a16:creationId xmlns:a16="http://schemas.microsoft.com/office/drawing/2014/main" id="{5D85A616-77EC-4E3B-A0A4-F3C0506A3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" y="1895"/>
              <a:ext cx="78" cy="152"/>
            </a:xfrm>
            <a:custGeom>
              <a:avLst/>
              <a:gdLst>
                <a:gd name="T0" fmla="*/ 0 w 78"/>
                <a:gd name="T1" fmla="*/ 0 h 152"/>
                <a:gd name="T2" fmla="*/ 0 w 78"/>
                <a:gd name="T3" fmla="*/ 152 h 152"/>
                <a:gd name="T4" fmla="*/ 78 w 78"/>
                <a:gd name="T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52">
                  <a:moveTo>
                    <a:pt x="0" y="0"/>
                  </a:moveTo>
                  <a:lnTo>
                    <a:pt x="0" y="152"/>
                  </a:lnTo>
                  <a:lnTo>
                    <a:pt x="78" y="15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2" name="Freeform 509">
              <a:extLst>
                <a:ext uri="{FF2B5EF4-FFF2-40B4-BE49-F238E27FC236}">
                  <a16:creationId xmlns:a16="http://schemas.microsoft.com/office/drawing/2014/main" id="{1EF8C61A-245D-4DE9-A779-7EF20FAF4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" y="1757"/>
              <a:ext cx="73" cy="134"/>
            </a:xfrm>
            <a:custGeom>
              <a:avLst/>
              <a:gdLst>
                <a:gd name="T0" fmla="*/ 0 w 73"/>
                <a:gd name="T1" fmla="*/ 0 h 134"/>
                <a:gd name="T2" fmla="*/ 0 w 73"/>
                <a:gd name="T3" fmla="*/ 134 h 134"/>
                <a:gd name="T4" fmla="*/ 73 w 73"/>
                <a:gd name="T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" h="134">
                  <a:moveTo>
                    <a:pt x="0" y="0"/>
                  </a:moveTo>
                  <a:lnTo>
                    <a:pt x="0" y="134"/>
                  </a:lnTo>
                  <a:lnTo>
                    <a:pt x="73" y="13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3" name="Freeform 510">
              <a:extLst>
                <a:ext uri="{FF2B5EF4-FFF2-40B4-BE49-F238E27FC236}">
                  <a16:creationId xmlns:a16="http://schemas.microsoft.com/office/drawing/2014/main" id="{D00C324D-7043-4B6C-8B92-C9379630F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5" y="1588"/>
              <a:ext cx="220" cy="164"/>
            </a:xfrm>
            <a:custGeom>
              <a:avLst/>
              <a:gdLst>
                <a:gd name="T0" fmla="*/ 0 w 220"/>
                <a:gd name="T1" fmla="*/ 0 h 164"/>
                <a:gd name="T2" fmla="*/ 0 w 220"/>
                <a:gd name="T3" fmla="*/ 164 h 164"/>
                <a:gd name="T4" fmla="*/ 220 w 220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" h="164">
                  <a:moveTo>
                    <a:pt x="0" y="0"/>
                  </a:moveTo>
                  <a:lnTo>
                    <a:pt x="0" y="164"/>
                  </a:lnTo>
                  <a:lnTo>
                    <a:pt x="220" y="164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4" name="Freeform 511">
              <a:extLst>
                <a:ext uri="{FF2B5EF4-FFF2-40B4-BE49-F238E27FC236}">
                  <a16:creationId xmlns:a16="http://schemas.microsoft.com/office/drawing/2014/main" id="{2DA0235B-2B32-4128-81F7-5C8D1F408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" y="1372"/>
              <a:ext cx="189" cy="211"/>
            </a:xfrm>
            <a:custGeom>
              <a:avLst/>
              <a:gdLst>
                <a:gd name="T0" fmla="*/ 0 w 189"/>
                <a:gd name="T1" fmla="*/ 0 h 211"/>
                <a:gd name="T2" fmla="*/ 0 w 189"/>
                <a:gd name="T3" fmla="*/ 211 h 211"/>
                <a:gd name="T4" fmla="*/ 189 w 189"/>
                <a:gd name="T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9" h="211">
                  <a:moveTo>
                    <a:pt x="0" y="0"/>
                  </a:moveTo>
                  <a:lnTo>
                    <a:pt x="0" y="211"/>
                  </a:lnTo>
                  <a:lnTo>
                    <a:pt x="189" y="211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5" name="Freeform 512">
              <a:extLst>
                <a:ext uri="{FF2B5EF4-FFF2-40B4-BE49-F238E27FC236}">
                  <a16:creationId xmlns:a16="http://schemas.microsoft.com/office/drawing/2014/main" id="{DA394F76-E751-4917-9BED-B30BE42C9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" y="1155"/>
              <a:ext cx="762" cy="212"/>
            </a:xfrm>
            <a:custGeom>
              <a:avLst/>
              <a:gdLst>
                <a:gd name="T0" fmla="*/ 0 w 762"/>
                <a:gd name="T1" fmla="*/ 0 h 212"/>
                <a:gd name="T2" fmla="*/ 0 w 762"/>
                <a:gd name="T3" fmla="*/ 212 h 212"/>
                <a:gd name="T4" fmla="*/ 762 w 762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2" h="212">
                  <a:moveTo>
                    <a:pt x="0" y="0"/>
                  </a:moveTo>
                  <a:lnTo>
                    <a:pt x="0" y="212"/>
                  </a:lnTo>
                  <a:lnTo>
                    <a:pt x="762" y="212"/>
                  </a:lnTo>
                </a:path>
              </a:pathLst>
            </a:custGeom>
            <a:noFill/>
            <a:ln w="158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6" name="Rectangle 513">
              <a:extLst>
                <a:ext uri="{FF2B5EF4-FFF2-40B4-BE49-F238E27FC236}">
                  <a16:creationId xmlns:a16="http://schemas.microsoft.com/office/drawing/2014/main" id="{FAC5BC2D-76C8-433E-BF45-5D01A5B1E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" y="862"/>
              <a:ext cx="209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7" name="Rectangle 514">
              <a:extLst>
                <a:ext uri="{FF2B5EF4-FFF2-40B4-BE49-F238E27FC236}">
                  <a16:creationId xmlns:a16="http://schemas.microsoft.com/office/drawing/2014/main" id="{CDCB3262-A90E-4653-B1B7-94E862C51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9" y="1059"/>
              <a:ext cx="209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8" name="Rectangle 515">
              <a:extLst>
                <a:ext uri="{FF2B5EF4-FFF2-40B4-BE49-F238E27FC236}">
                  <a16:creationId xmlns:a16="http://schemas.microsoft.com/office/drawing/2014/main" id="{C7667581-1853-42C9-8084-9CBE849F7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64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9" name="Rectangle 516">
              <a:extLst>
                <a:ext uri="{FF2B5EF4-FFF2-40B4-BE49-F238E27FC236}">
                  <a16:creationId xmlns:a16="http://schemas.microsoft.com/office/drawing/2014/main" id="{B1BD7FCC-1757-4A97-9066-0267507D2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3" y="1111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0" name="Rectangle 517">
              <a:extLst>
                <a:ext uri="{FF2B5EF4-FFF2-40B4-BE49-F238E27FC236}">
                  <a16:creationId xmlns:a16="http://schemas.microsoft.com/office/drawing/2014/main" id="{E0A47DDD-C4F5-416F-B88D-E4893AAE1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" y="1288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1" name="Rectangle 518">
              <a:extLst>
                <a:ext uri="{FF2B5EF4-FFF2-40B4-BE49-F238E27FC236}">
                  <a16:creationId xmlns:a16="http://schemas.microsoft.com/office/drawing/2014/main" id="{2C535907-E85B-430E-98F7-4E676DB29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" y="1071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2" name="Rectangle 519">
              <a:extLst>
                <a:ext uri="{FF2B5EF4-FFF2-40B4-BE49-F238E27FC236}">
                  <a16:creationId xmlns:a16="http://schemas.microsoft.com/office/drawing/2014/main" id="{13B90D57-BE2B-4A40-8EAF-0F26354C3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5" y="1436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82/86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3" name="Rectangle 520">
              <a:extLst>
                <a:ext uri="{FF2B5EF4-FFF2-40B4-BE49-F238E27FC236}">
                  <a16:creationId xmlns:a16="http://schemas.microsoft.com/office/drawing/2014/main" id="{2840F953-3F78-4E79-AA92-51AECDDF6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3" y="1496"/>
              <a:ext cx="209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4" name="Rectangle 521">
              <a:extLst>
                <a:ext uri="{FF2B5EF4-FFF2-40B4-BE49-F238E27FC236}">
                  <a16:creationId xmlns:a16="http://schemas.microsoft.com/office/drawing/2014/main" id="{E766BCA8-0F89-4138-AABB-7F42DABE6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" y="1591"/>
              <a:ext cx="124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64/--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5" name="Rectangle 522">
              <a:extLst>
                <a:ext uri="{FF2B5EF4-FFF2-40B4-BE49-F238E27FC236}">
                  <a16:creationId xmlns:a16="http://schemas.microsoft.com/office/drawing/2014/main" id="{6147FEC2-850B-41E8-BFF5-BF7D173C3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2" y="1546"/>
              <a:ext cx="124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77/--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6" name="Rectangle 523">
              <a:extLst>
                <a:ext uri="{FF2B5EF4-FFF2-40B4-BE49-F238E27FC236}">
                  <a16:creationId xmlns:a16="http://schemas.microsoft.com/office/drawing/2014/main" id="{B4D7B162-F057-4AA1-8C63-9E8AAA53B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5" y="1823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81/75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7" name="Rectangle 524">
              <a:extLst>
                <a:ext uri="{FF2B5EF4-FFF2-40B4-BE49-F238E27FC236}">
                  <a16:creationId xmlns:a16="http://schemas.microsoft.com/office/drawing/2014/main" id="{5541EA00-C686-4117-8D25-C5E4984FC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" y="2289"/>
              <a:ext cx="209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8" name="Rectangle 525">
              <a:extLst>
                <a:ext uri="{FF2B5EF4-FFF2-40B4-BE49-F238E27FC236}">
                  <a16:creationId xmlns:a16="http://schemas.microsoft.com/office/drawing/2014/main" id="{38AD4F12-00B4-4F6F-AB7A-189E9F5A0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" y="1873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78/83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9" name="Rectangle 526">
              <a:extLst>
                <a:ext uri="{FF2B5EF4-FFF2-40B4-BE49-F238E27FC236}">
                  <a16:creationId xmlns:a16="http://schemas.microsoft.com/office/drawing/2014/main" id="{1252D32E-F4DE-40CC-A515-33E1BCC86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1764"/>
              <a:ext cx="124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72/--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0" name="Rectangle 527">
              <a:extLst>
                <a:ext uri="{FF2B5EF4-FFF2-40B4-BE49-F238E27FC236}">
                  <a16:creationId xmlns:a16="http://schemas.microsoft.com/office/drawing/2014/main" id="{B9EC8EC8-E253-458C-9580-5F5CEB603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1920"/>
              <a:ext cx="1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1" name="Rectangle 528">
              <a:extLst>
                <a:ext uri="{FF2B5EF4-FFF2-40B4-BE49-F238E27FC236}">
                  <a16:creationId xmlns:a16="http://schemas.microsoft.com/office/drawing/2014/main" id="{8AF9E5F5-6DAA-43D7-8B54-8F9FE1A97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47"/>
              <a:ext cx="209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100/100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2" name="Rectangle 529">
              <a:extLst>
                <a:ext uri="{FF2B5EF4-FFF2-40B4-BE49-F238E27FC236}">
                  <a16:creationId xmlns:a16="http://schemas.microsoft.com/office/drawing/2014/main" id="{707321BE-9994-4DC5-BB1F-470168BCB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4" y="2063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62/62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3" name="Rectangle 530">
              <a:extLst>
                <a:ext uri="{FF2B5EF4-FFF2-40B4-BE49-F238E27FC236}">
                  <a16:creationId xmlns:a16="http://schemas.microsoft.com/office/drawing/2014/main" id="{2F67BA62-5EE1-4577-BBFC-EA7385724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" y="2582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4" name="Rectangle 531">
              <a:extLst>
                <a:ext uri="{FF2B5EF4-FFF2-40B4-BE49-F238E27FC236}">
                  <a16:creationId xmlns:a16="http://schemas.microsoft.com/office/drawing/2014/main" id="{B3F1D56F-EF79-4AD7-AC37-B55442A19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2630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95/96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5" name="Rectangle 532">
              <a:extLst>
                <a:ext uri="{FF2B5EF4-FFF2-40B4-BE49-F238E27FC236}">
                  <a16:creationId xmlns:a16="http://schemas.microsoft.com/office/drawing/2014/main" id="{96619641-CAAB-46A5-AA1F-B20C14580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4" y="2693"/>
              <a:ext cx="1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6" name="Rectangle 533">
              <a:extLst>
                <a:ext uri="{FF2B5EF4-FFF2-40B4-BE49-F238E27FC236}">
                  <a16:creationId xmlns:a16="http://schemas.microsoft.com/office/drawing/2014/main" id="{7D700E2E-E075-42FC-AA45-ED6F69825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2" y="2541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98/98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7" name="Rectangle 534">
              <a:extLst>
                <a:ext uri="{FF2B5EF4-FFF2-40B4-BE49-F238E27FC236}">
                  <a16:creationId xmlns:a16="http://schemas.microsoft.com/office/drawing/2014/main" id="{FA0F8811-DE17-497E-9AF9-F41BDD822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3" y="2998"/>
              <a:ext cx="178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8" name="Rectangle 535">
              <a:extLst>
                <a:ext uri="{FF2B5EF4-FFF2-40B4-BE49-F238E27FC236}">
                  <a16:creationId xmlns:a16="http://schemas.microsoft.com/office/drawing/2014/main" id="{30261E6F-F98C-4B6B-B727-86586364B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" y="2938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9" name="Rectangle 536">
              <a:extLst>
                <a:ext uri="{FF2B5EF4-FFF2-40B4-BE49-F238E27FC236}">
                  <a16:creationId xmlns:a16="http://schemas.microsoft.com/office/drawing/2014/main" id="{B36458A7-C88B-42E5-B7D8-DEC5CD1C8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3" y="2443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96/94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0" name="Rectangle 537">
              <a:extLst>
                <a:ext uri="{FF2B5EF4-FFF2-40B4-BE49-F238E27FC236}">
                  <a16:creationId xmlns:a16="http://schemas.microsoft.com/office/drawing/2014/main" id="{39E81951-84EB-4A04-A3CF-4511C3EFB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3" y="2866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72/77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1" name="Rectangle 538">
              <a:extLst>
                <a:ext uri="{FF2B5EF4-FFF2-40B4-BE49-F238E27FC236}">
                  <a16:creationId xmlns:a16="http://schemas.microsoft.com/office/drawing/2014/main" id="{3AC10188-66E0-4012-8EBB-1BE987D42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9" y="2051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77/74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2" name="Rectangle 539">
              <a:extLst>
                <a:ext uri="{FF2B5EF4-FFF2-40B4-BE49-F238E27FC236}">
                  <a16:creationId xmlns:a16="http://schemas.microsoft.com/office/drawing/2014/main" id="{6BE89F9B-004F-4226-B2E5-E681BF86A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3" y="2316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3" name="Rectangle 540">
              <a:extLst>
                <a:ext uri="{FF2B5EF4-FFF2-40B4-BE49-F238E27FC236}">
                  <a16:creationId xmlns:a16="http://schemas.microsoft.com/office/drawing/2014/main" id="{7ED55657-F9EC-4615-B49F-6ED7E26F1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607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58/60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4" name="Rectangle 541">
              <a:extLst>
                <a:ext uri="{FF2B5EF4-FFF2-40B4-BE49-F238E27FC236}">
                  <a16:creationId xmlns:a16="http://schemas.microsoft.com/office/drawing/2014/main" id="{B1BD044B-B82C-4B9F-B126-13C7546C4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5" y="2196"/>
              <a:ext cx="146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64/69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5" name="Line 542">
              <a:extLst>
                <a:ext uri="{FF2B5EF4-FFF2-40B4-BE49-F238E27FC236}">
                  <a16:creationId xmlns:a16="http://schemas.microsoft.com/office/drawing/2014/main" id="{612C98F5-CA52-41C0-A015-B528984CDF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" y="1478"/>
              <a:ext cx="332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Rectangle 545">
              <a:extLst>
                <a:ext uri="{FF2B5EF4-FFF2-40B4-BE49-F238E27FC236}">
                  <a16:creationId xmlns:a16="http://schemas.microsoft.com/office/drawing/2014/main" id="{0F301A80-4EDB-480B-91A6-91C22F888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1510"/>
              <a:ext cx="110" cy="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0.02</a:t>
              </a:r>
              <a:endPara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3" name="Group 4">
            <a:extLst>
              <a:ext uri="{FF2B5EF4-FFF2-40B4-BE49-F238E27FC236}">
                <a16:creationId xmlns:a16="http://schemas.microsoft.com/office/drawing/2014/main" id="{CFCD4B02-B0DD-4E3A-BF5E-3CA93A50AB4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35031" y="1224266"/>
            <a:ext cx="5770563" cy="4102008"/>
            <a:chOff x="4175" y="766"/>
            <a:chExt cx="3635" cy="2377"/>
          </a:xfrm>
        </p:grpSpPr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968B87DB-BDD8-4F82-AE4B-3C22816EE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2" y="766"/>
              <a:ext cx="1134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parvus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OBBP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(U31651)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66758F3-0397-4C6C-BD26-2DC8D67FA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802"/>
              <a:ext cx="1404" cy="34"/>
            </a:xfrm>
            <a:custGeom>
              <a:avLst/>
              <a:gdLst>
                <a:gd name="T0" fmla="*/ 0 w 1404"/>
                <a:gd name="T1" fmla="*/ 34 h 34"/>
                <a:gd name="T2" fmla="*/ 0 w 1404"/>
                <a:gd name="T3" fmla="*/ 0 h 34"/>
                <a:gd name="T4" fmla="*/ 1404 w 140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4" h="34">
                  <a:moveTo>
                    <a:pt x="0" y="34"/>
                  </a:moveTo>
                  <a:lnTo>
                    <a:pt x="0" y="0"/>
                  </a:lnTo>
                  <a:lnTo>
                    <a:pt x="1404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78D5C6C3-A609-406D-A642-6374C891B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8" y="843"/>
              <a:ext cx="1197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Methylocapsa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acidiphila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(CT005238)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9B854EF-CEA0-401D-A168-A5B44C5ED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3" y="845"/>
              <a:ext cx="1711" cy="34"/>
            </a:xfrm>
            <a:custGeom>
              <a:avLst/>
              <a:gdLst>
                <a:gd name="T0" fmla="*/ 0 w 1711"/>
                <a:gd name="T1" fmla="*/ 0 h 34"/>
                <a:gd name="T2" fmla="*/ 0 w 1711"/>
                <a:gd name="T3" fmla="*/ 34 h 34"/>
                <a:gd name="T4" fmla="*/ 1711 w 1711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11" h="34">
                  <a:moveTo>
                    <a:pt x="0" y="0"/>
                  </a:moveTo>
                  <a:lnTo>
                    <a:pt x="0" y="34"/>
                  </a:lnTo>
                  <a:lnTo>
                    <a:pt x="1711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0417155-6016-4D0E-9938-A3FE75B50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840"/>
              <a:ext cx="398" cy="282"/>
            </a:xfrm>
            <a:custGeom>
              <a:avLst/>
              <a:gdLst>
                <a:gd name="T0" fmla="*/ 0 w 398"/>
                <a:gd name="T1" fmla="*/ 282 h 282"/>
                <a:gd name="T2" fmla="*/ 0 w 398"/>
                <a:gd name="T3" fmla="*/ 0 h 282"/>
                <a:gd name="T4" fmla="*/ 398 w 398"/>
                <a:gd name="T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8" h="282">
                  <a:moveTo>
                    <a:pt x="0" y="282"/>
                  </a:moveTo>
                  <a:lnTo>
                    <a:pt x="0" y="0"/>
                  </a:lnTo>
                  <a:lnTo>
                    <a:pt x="398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C5E3EA75-3CC6-41D2-A3B9-BB3F312BC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1" y="920"/>
              <a:ext cx="110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BFH2 (KT921321)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FDC0112-A092-4272-A7F1-C171399C6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" y="955"/>
              <a:ext cx="174" cy="34"/>
            </a:xfrm>
            <a:custGeom>
              <a:avLst/>
              <a:gdLst>
                <a:gd name="T0" fmla="*/ 0 w 174"/>
                <a:gd name="T1" fmla="*/ 34 h 34"/>
                <a:gd name="T2" fmla="*/ 0 w 174"/>
                <a:gd name="T3" fmla="*/ 0 h 34"/>
                <a:gd name="T4" fmla="*/ 174 w 17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34">
                  <a:moveTo>
                    <a:pt x="0" y="34"/>
                  </a:moveTo>
                  <a:lnTo>
                    <a:pt x="0" y="0"/>
                  </a:lnTo>
                  <a:lnTo>
                    <a:pt x="174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2" name="Rectangle 12">
              <a:extLst>
                <a:ext uri="{FF2B5EF4-FFF2-40B4-BE49-F238E27FC236}">
                  <a16:creationId xmlns:a16="http://schemas.microsoft.com/office/drawing/2014/main" id="{E75554C7-E9D2-4E31-95A6-33DBC2C96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0" y="997"/>
              <a:ext cx="1123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BFH1 (GQ130270)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9FC29033-577C-4A0F-AB10-D84A8FFAD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" y="998"/>
              <a:ext cx="144" cy="34"/>
            </a:xfrm>
            <a:custGeom>
              <a:avLst/>
              <a:gdLst>
                <a:gd name="T0" fmla="*/ 0 w 144"/>
                <a:gd name="T1" fmla="*/ 0 h 34"/>
                <a:gd name="T2" fmla="*/ 0 w 144"/>
                <a:gd name="T3" fmla="*/ 34 h 34"/>
                <a:gd name="T4" fmla="*/ 144 w 144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34">
                  <a:moveTo>
                    <a:pt x="0" y="0"/>
                  </a:moveTo>
                  <a:lnTo>
                    <a:pt x="0" y="34"/>
                  </a:lnTo>
                  <a:lnTo>
                    <a:pt x="144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5E2FFA8-D5B9-45D2-B5B5-D2D63045D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" y="994"/>
              <a:ext cx="289" cy="53"/>
            </a:xfrm>
            <a:custGeom>
              <a:avLst/>
              <a:gdLst>
                <a:gd name="T0" fmla="*/ 0 w 289"/>
                <a:gd name="T1" fmla="*/ 53 h 53"/>
                <a:gd name="T2" fmla="*/ 0 w 289"/>
                <a:gd name="T3" fmla="*/ 0 h 53"/>
                <a:gd name="T4" fmla="*/ 289 w 289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" h="53">
                  <a:moveTo>
                    <a:pt x="0" y="53"/>
                  </a:moveTo>
                  <a:lnTo>
                    <a:pt x="0" y="0"/>
                  </a:lnTo>
                  <a:lnTo>
                    <a:pt x="289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" name="Rectangle 15">
              <a:extLst>
                <a:ext uri="{FF2B5EF4-FFF2-40B4-BE49-F238E27FC236}">
                  <a16:creationId xmlns:a16="http://schemas.microsoft.com/office/drawing/2014/main" id="{317E1498-C64F-4161-9CAF-8164303CF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9" y="1074"/>
              <a:ext cx="1479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Methyloparacoccus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murrellii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R-49797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(HF954363)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1EB57B2-5CEE-4166-B271-20EAFA895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" y="1056"/>
              <a:ext cx="442" cy="53"/>
            </a:xfrm>
            <a:custGeom>
              <a:avLst/>
              <a:gdLst>
                <a:gd name="T0" fmla="*/ 0 w 442"/>
                <a:gd name="T1" fmla="*/ 0 h 53"/>
                <a:gd name="T2" fmla="*/ 0 w 442"/>
                <a:gd name="T3" fmla="*/ 53 h 53"/>
                <a:gd name="T4" fmla="*/ 442 w 442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2" h="53">
                  <a:moveTo>
                    <a:pt x="0" y="0"/>
                  </a:moveTo>
                  <a:lnTo>
                    <a:pt x="0" y="53"/>
                  </a:lnTo>
                  <a:lnTo>
                    <a:pt x="442" y="5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1F41D60-1E61-4519-9D0D-A84A457C6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3" y="1052"/>
              <a:ext cx="90" cy="81"/>
            </a:xfrm>
            <a:custGeom>
              <a:avLst/>
              <a:gdLst>
                <a:gd name="T0" fmla="*/ 0 w 90"/>
                <a:gd name="T1" fmla="*/ 81 h 81"/>
                <a:gd name="T2" fmla="*/ 0 w 90"/>
                <a:gd name="T3" fmla="*/ 0 h 81"/>
                <a:gd name="T4" fmla="*/ 90 w 90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81">
                  <a:moveTo>
                    <a:pt x="0" y="81"/>
                  </a:moveTo>
                  <a:lnTo>
                    <a:pt x="0" y="0"/>
                  </a:lnTo>
                  <a:lnTo>
                    <a:pt x="9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" name="Rectangle 18">
              <a:extLst>
                <a:ext uri="{FF2B5EF4-FFF2-40B4-BE49-F238E27FC236}">
                  <a16:creationId xmlns:a16="http://schemas.microsoft.com/office/drawing/2014/main" id="{6E51E5FD-56D5-4C4F-BCC2-279791A3C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7" y="1150"/>
              <a:ext cx="130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szegediense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(U89303)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2461BEA2-90B0-4DC6-873A-3EBC62AB6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" y="1186"/>
              <a:ext cx="353" cy="34"/>
            </a:xfrm>
            <a:custGeom>
              <a:avLst/>
              <a:gdLst>
                <a:gd name="T0" fmla="*/ 0 w 353"/>
                <a:gd name="T1" fmla="*/ 34 h 34"/>
                <a:gd name="T2" fmla="*/ 0 w 353"/>
                <a:gd name="T3" fmla="*/ 0 h 34"/>
                <a:gd name="T4" fmla="*/ 353 w 35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3" h="34">
                  <a:moveTo>
                    <a:pt x="0" y="34"/>
                  </a:moveTo>
                  <a:lnTo>
                    <a:pt x="0" y="0"/>
                  </a:lnTo>
                  <a:lnTo>
                    <a:pt x="353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" name="Rectangle 20">
              <a:extLst>
                <a:ext uri="{FF2B5EF4-FFF2-40B4-BE49-F238E27FC236}">
                  <a16:creationId xmlns:a16="http://schemas.microsoft.com/office/drawing/2014/main" id="{5717AD06-71EF-47BC-B451-FA7E0DBEE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7" y="1227"/>
              <a:ext cx="1214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marinum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S8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(AB900159)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80F24806-B0AA-4DB9-8DB2-012BC56841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9" y="1229"/>
              <a:ext cx="283" cy="34"/>
            </a:xfrm>
            <a:custGeom>
              <a:avLst/>
              <a:gdLst>
                <a:gd name="T0" fmla="*/ 0 w 283"/>
                <a:gd name="T1" fmla="*/ 0 h 34"/>
                <a:gd name="T2" fmla="*/ 0 w 283"/>
                <a:gd name="T3" fmla="*/ 34 h 34"/>
                <a:gd name="T4" fmla="*/ 283 w 283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34">
                  <a:moveTo>
                    <a:pt x="0" y="0"/>
                  </a:moveTo>
                  <a:lnTo>
                    <a:pt x="0" y="34"/>
                  </a:lnTo>
                  <a:lnTo>
                    <a:pt x="283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B7C0FB6D-761A-47B3-BFC2-07EDF0985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3" y="1142"/>
              <a:ext cx="276" cy="82"/>
            </a:xfrm>
            <a:custGeom>
              <a:avLst/>
              <a:gdLst>
                <a:gd name="T0" fmla="*/ 0 w 276"/>
                <a:gd name="T1" fmla="*/ 0 h 82"/>
                <a:gd name="T2" fmla="*/ 0 w 276"/>
                <a:gd name="T3" fmla="*/ 82 h 82"/>
                <a:gd name="T4" fmla="*/ 276 w 276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6" h="82">
                  <a:moveTo>
                    <a:pt x="0" y="0"/>
                  </a:moveTo>
                  <a:lnTo>
                    <a:pt x="0" y="82"/>
                  </a:lnTo>
                  <a:lnTo>
                    <a:pt x="276" y="82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id="{F7C09A69-77BF-44EB-9140-203771AC7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5" y="1137"/>
              <a:ext cx="158" cy="97"/>
            </a:xfrm>
            <a:custGeom>
              <a:avLst/>
              <a:gdLst>
                <a:gd name="T0" fmla="*/ 0 w 158"/>
                <a:gd name="T1" fmla="*/ 97 h 97"/>
                <a:gd name="T2" fmla="*/ 0 w 158"/>
                <a:gd name="T3" fmla="*/ 0 h 97"/>
                <a:gd name="T4" fmla="*/ 158 w 158"/>
                <a:gd name="T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97">
                  <a:moveTo>
                    <a:pt x="0" y="97"/>
                  </a:moveTo>
                  <a:lnTo>
                    <a:pt x="0" y="0"/>
                  </a:lnTo>
                  <a:lnTo>
                    <a:pt x="158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" name="Rectangle 24">
              <a:extLst>
                <a:ext uri="{FF2B5EF4-FFF2-40B4-BE49-F238E27FC236}">
                  <a16:creationId xmlns:a16="http://schemas.microsoft.com/office/drawing/2014/main" id="{8A0D28C9-2805-4FFB-8963-82DFD7F01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7" y="1304"/>
              <a:ext cx="1500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Methylococcus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capsulatus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Texas (WP_010961050)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517CE76A-749B-456C-8BAE-974082850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5" y="1243"/>
              <a:ext cx="477" cy="97"/>
            </a:xfrm>
            <a:custGeom>
              <a:avLst/>
              <a:gdLst>
                <a:gd name="T0" fmla="*/ 0 w 477"/>
                <a:gd name="T1" fmla="*/ 0 h 97"/>
                <a:gd name="T2" fmla="*/ 0 w 477"/>
                <a:gd name="T3" fmla="*/ 97 h 97"/>
                <a:gd name="T4" fmla="*/ 477 w 477"/>
                <a:gd name="T5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7" h="97">
                  <a:moveTo>
                    <a:pt x="0" y="0"/>
                  </a:moveTo>
                  <a:lnTo>
                    <a:pt x="0" y="97"/>
                  </a:lnTo>
                  <a:lnTo>
                    <a:pt x="477" y="97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EC04401B-5218-47DB-A81D-E94E416A6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238"/>
              <a:ext cx="526" cy="170"/>
            </a:xfrm>
            <a:custGeom>
              <a:avLst/>
              <a:gdLst>
                <a:gd name="T0" fmla="*/ 0 w 526"/>
                <a:gd name="T1" fmla="*/ 170 h 170"/>
                <a:gd name="T2" fmla="*/ 0 w 526"/>
                <a:gd name="T3" fmla="*/ 0 h 170"/>
                <a:gd name="T4" fmla="*/ 526 w 526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6" h="170">
                  <a:moveTo>
                    <a:pt x="0" y="170"/>
                  </a:moveTo>
                  <a:lnTo>
                    <a:pt x="0" y="0"/>
                  </a:lnTo>
                  <a:lnTo>
                    <a:pt x="526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7" name="Rectangle 27">
              <a:extLst>
                <a:ext uri="{FF2B5EF4-FFF2-40B4-BE49-F238E27FC236}">
                  <a16:creationId xmlns:a16="http://schemas.microsoft.com/office/drawing/2014/main" id="{EE8EB30A-6A72-4DCF-B84F-5F8A386FF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9" y="1381"/>
              <a:ext cx="1326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Methyloglobulus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morosus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KoM1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(JN386975)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7767C5A9-7842-4AD6-8AAF-83713A525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" y="1417"/>
              <a:ext cx="993" cy="166"/>
            </a:xfrm>
            <a:custGeom>
              <a:avLst/>
              <a:gdLst>
                <a:gd name="T0" fmla="*/ 0 w 993"/>
                <a:gd name="T1" fmla="*/ 166 h 166"/>
                <a:gd name="T2" fmla="*/ 0 w 993"/>
                <a:gd name="T3" fmla="*/ 0 h 166"/>
                <a:gd name="T4" fmla="*/ 993 w 993"/>
                <a:gd name="T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3" h="166">
                  <a:moveTo>
                    <a:pt x="0" y="166"/>
                  </a:moveTo>
                  <a:lnTo>
                    <a:pt x="0" y="0"/>
                  </a:lnTo>
                  <a:lnTo>
                    <a:pt x="993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7C97B0B5-88F0-4143-8AB3-24FCD74E2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" y="1458"/>
              <a:ext cx="1204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LW14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(AY007286)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540FFD42-D1EE-48CE-9333-C736E1FDA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" y="1493"/>
              <a:ext cx="126" cy="34"/>
            </a:xfrm>
            <a:custGeom>
              <a:avLst/>
              <a:gdLst>
                <a:gd name="T0" fmla="*/ 0 w 126"/>
                <a:gd name="T1" fmla="*/ 34 h 34"/>
                <a:gd name="T2" fmla="*/ 0 w 126"/>
                <a:gd name="T3" fmla="*/ 0 h 34"/>
                <a:gd name="T4" fmla="*/ 126 w 126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34">
                  <a:moveTo>
                    <a:pt x="0" y="34"/>
                  </a:moveTo>
                  <a:lnTo>
                    <a:pt x="0" y="0"/>
                  </a:lnTo>
                  <a:lnTo>
                    <a:pt x="126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2AB8F830-D47D-4C74-991B-38AA009CB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3" y="1535"/>
              <a:ext cx="1202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album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BG8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(U31654)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4" name="Freeform 32">
              <a:extLst>
                <a:ext uri="{FF2B5EF4-FFF2-40B4-BE49-F238E27FC236}">
                  <a16:creationId xmlns:a16="http://schemas.microsoft.com/office/drawing/2014/main" id="{B6A7F2D6-2972-471D-ACFA-24650E463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3" y="1536"/>
              <a:ext cx="256" cy="34"/>
            </a:xfrm>
            <a:custGeom>
              <a:avLst/>
              <a:gdLst>
                <a:gd name="T0" fmla="*/ 0 w 256"/>
                <a:gd name="T1" fmla="*/ 0 h 34"/>
                <a:gd name="T2" fmla="*/ 0 w 256"/>
                <a:gd name="T3" fmla="*/ 34 h 34"/>
                <a:gd name="T4" fmla="*/ 256 w 256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34">
                  <a:moveTo>
                    <a:pt x="0" y="0"/>
                  </a:moveTo>
                  <a:lnTo>
                    <a:pt x="0" y="34"/>
                  </a:lnTo>
                  <a:lnTo>
                    <a:pt x="256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5" name="Freeform 33">
              <a:extLst>
                <a:ext uri="{FF2B5EF4-FFF2-40B4-BE49-F238E27FC236}">
                  <a16:creationId xmlns:a16="http://schemas.microsoft.com/office/drawing/2014/main" id="{FC2B9665-F32E-470D-9158-FF39223B8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" y="1532"/>
              <a:ext cx="401" cy="221"/>
            </a:xfrm>
            <a:custGeom>
              <a:avLst/>
              <a:gdLst>
                <a:gd name="T0" fmla="*/ 0 w 401"/>
                <a:gd name="T1" fmla="*/ 221 h 221"/>
                <a:gd name="T2" fmla="*/ 0 w 401"/>
                <a:gd name="T3" fmla="*/ 0 h 221"/>
                <a:gd name="T4" fmla="*/ 401 w 401"/>
                <a:gd name="T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1" h="221">
                  <a:moveTo>
                    <a:pt x="0" y="221"/>
                  </a:moveTo>
                  <a:lnTo>
                    <a:pt x="0" y="0"/>
                  </a:lnTo>
                  <a:lnTo>
                    <a:pt x="401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6" name="Rectangle 34">
              <a:extLst>
                <a:ext uri="{FF2B5EF4-FFF2-40B4-BE49-F238E27FC236}">
                  <a16:creationId xmlns:a16="http://schemas.microsoft.com/office/drawing/2014/main" id="{9E73BBC6-6089-4E8F-B6E0-F2AE5BB24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" y="1612"/>
              <a:ext cx="1337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japanense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NI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(AB253367)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7" name="Freeform 35">
              <a:extLst>
                <a:ext uri="{FF2B5EF4-FFF2-40B4-BE49-F238E27FC236}">
                  <a16:creationId xmlns:a16="http://schemas.microsoft.com/office/drawing/2014/main" id="{41BAC868-839B-4EA0-B0D6-5DAD38577F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" y="1647"/>
              <a:ext cx="0" cy="34"/>
            </a:xfrm>
            <a:custGeom>
              <a:avLst/>
              <a:gdLst>
                <a:gd name="T0" fmla="*/ 34 h 34"/>
                <a:gd name="T1" fmla="*/ 0 h 34"/>
                <a:gd name="T2" fmla="*/ 0 h 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">
                  <a:moveTo>
                    <a:pt x="0" y="3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8" name="Rectangle 36">
              <a:extLst>
                <a:ext uri="{FF2B5EF4-FFF2-40B4-BE49-F238E27FC236}">
                  <a16:creationId xmlns:a16="http://schemas.microsoft.com/office/drawing/2014/main" id="{0F6E09A5-F4C6-419F-B9A9-53E95E50E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2" y="1688"/>
              <a:ext cx="143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alcaliphilum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20Z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(CCE22213)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9" name="Freeform 37">
              <a:extLst>
                <a:ext uri="{FF2B5EF4-FFF2-40B4-BE49-F238E27FC236}">
                  <a16:creationId xmlns:a16="http://schemas.microsoft.com/office/drawing/2014/main" id="{B4E5D3BD-E0F6-4F5F-8398-007FDE8E0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" y="1690"/>
              <a:ext cx="0" cy="34"/>
            </a:xfrm>
            <a:custGeom>
              <a:avLst/>
              <a:gdLst>
                <a:gd name="T0" fmla="*/ 0 h 34"/>
                <a:gd name="T1" fmla="*/ 34 h 34"/>
                <a:gd name="T2" fmla="*/ 34 h 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0" name="Freeform 38">
              <a:extLst>
                <a:ext uri="{FF2B5EF4-FFF2-40B4-BE49-F238E27FC236}">
                  <a16:creationId xmlns:a16="http://schemas.microsoft.com/office/drawing/2014/main" id="{FC5A684C-469A-4DCB-866D-0086784D9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686"/>
              <a:ext cx="319" cy="295"/>
            </a:xfrm>
            <a:custGeom>
              <a:avLst/>
              <a:gdLst>
                <a:gd name="T0" fmla="*/ 0 w 319"/>
                <a:gd name="T1" fmla="*/ 295 h 295"/>
                <a:gd name="T2" fmla="*/ 0 w 319"/>
                <a:gd name="T3" fmla="*/ 0 h 295"/>
                <a:gd name="T4" fmla="*/ 319 w 319"/>
                <a:gd name="T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9" h="295">
                  <a:moveTo>
                    <a:pt x="0" y="295"/>
                  </a:moveTo>
                  <a:lnTo>
                    <a:pt x="0" y="0"/>
                  </a:lnTo>
                  <a:lnTo>
                    <a:pt x="319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1" name="Rectangle 39">
              <a:extLst>
                <a:ext uri="{FF2B5EF4-FFF2-40B4-BE49-F238E27FC236}">
                  <a16:creationId xmlns:a16="http://schemas.microsoft.com/office/drawing/2014/main" id="{F84CC23C-C397-4830-A2A8-8C5EF9B2C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8" y="1765"/>
              <a:ext cx="1171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(U31653)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2" name="Freeform 40">
              <a:extLst>
                <a:ext uri="{FF2B5EF4-FFF2-40B4-BE49-F238E27FC236}">
                  <a16:creationId xmlns:a16="http://schemas.microsoft.com/office/drawing/2014/main" id="{6DC63DA6-9858-4006-85EC-3C0B9CA65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" y="1801"/>
              <a:ext cx="173" cy="34"/>
            </a:xfrm>
            <a:custGeom>
              <a:avLst/>
              <a:gdLst>
                <a:gd name="T0" fmla="*/ 0 w 173"/>
                <a:gd name="T1" fmla="*/ 34 h 34"/>
                <a:gd name="T2" fmla="*/ 0 w 173"/>
                <a:gd name="T3" fmla="*/ 0 h 34"/>
                <a:gd name="T4" fmla="*/ 173 w 17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34">
                  <a:moveTo>
                    <a:pt x="0" y="34"/>
                  </a:moveTo>
                  <a:lnTo>
                    <a:pt x="0" y="0"/>
                  </a:lnTo>
                  <a:lnTo>
                    <a:pt x="173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3" name="Rectangle 41">
              <a:extLst>
                <a:ext uri="{FF2B5EF4-FFF2-40B4-BE49-F238E27FC236}">
                  <a16:creationId xmlns:a16="http://schemas.microsoft.com/office/drawing/2014/main" id="{F28585D9-6CB9-45F8-922C-AA9A54E38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7" y="1842"/>
              <a:ext cx="1399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koyamae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Fw12E-Y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(AB538965)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Freeform 42">
              <a:extLst>
                <a:ext uri="{FF2B5EF4-FFF2-40B4-BE49-F238E27FC236}">
                  <a16:creationId xmlns:a16="http://schemas.microsoft.com/office/drawing/2014/main" id="{1DAC6424-33DB-4A83-B863-7E24255DE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" y="1844"/>
              <a:ext cx="81" cy="34"/>
            </a:xfrm>
            <a:custGeom>
              <a:avLst/>
              <a:gdLst>
                <a:gd name="T0" fmla="*/ 0 w 81"/>
                <a:gd name="T1" fmla="*/ 0 h 34"/>
                <a:gd name="T2" fmla="*/ 0 w 81"/>
                <a:gd name="T3" fmla="*/ 34 h 34"/>
                <a:gd name="T4" fmla="*/ 81 w 81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34">
                  <a:moveTo>
                    <a:pt x="0" y="0"/>
                  </a:moveTo>
                  <a:lnTo>
                    <a:pt x="0" y="34"/>
                  </a:lnTo>
                  <a:lnTo>
                    <a:pt x="81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5" name="Freeform 43">
              <a:extLst>
                <a:ext uri="{FF2B5EF4-FFF2-40B4-BE49-F238E27FC236}">
                  <a16:creationId xmlns:a16="http://schemas.microsoft.com/office/drawing/2014/main" id="{DCEF4EC4-494E-4BA6-ABDE-29215DB94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" y="1839"/>
              <a:ext cx="52" cy="53"/>
            </a:xfrm>
            <a:custGeom>
              <a:avLst/>
              <a:gdLst>
                <a:gd name="T0" fmla="*/ 0 w 52"/>
                <a:gd name="T1" fmla="*/ 53 h 53"/>
                <a:gd name="T2" fmla="*/ 0 w 52"/>
                <a:gd name="T3" fmla="*/ 0 h 53"/>
                <a:gd name="T4" fmla="*/ 52 w 52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53">
                  <a:moveTo>
                    <a:pt x="0" y="53"/>
                  </a:moveTo>
                  <a:lnTo>
                    <a:pt x="0" y="0"/>
                  </a:lnTo>
                  <a:lnTo>
                    <a:pt x="52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6" name="Rectangle 44">
              <a:extLst>
                <a:ext uri="{FF2B5EF4-FFF2-40B4-BE49-F238E27FC236}">
                  <a16:creationId xmlns:a16="http://schemas.microsoft.com/office/drawing/2014/main" id="{B139AFE8-FF68-488D-8967-4715CF6BC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1" y="1919"/>
              <a:ext cx="109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Methylomonas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LW13 (AF150793)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Freeform 45">
              <a:extLst>
                <a:ext uri="{FF2B5EF4-FFF2-40B4-BE49-F238E27FC236}">
                  <a16:creationId xmlns:a16="http://schemas.microsoft.com/office/drawing/2014/main" id="{1B4BB484-683A-427A-B6D5-C09EF3F81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9" y="1901"/>
              <a:ext cx="107" cy="54"/>
            </a:xfrm>
            <a:custGeom>
              <a:avLst/>
              <a:gdLst>
                <a:gd name="T0" fmla="*/ 0 w 107"/>
                <a:gd name="T1" fmla="*/ 0 h 54"/>
                <a:gd name="T2" fmla="*/ 0 w 107"/>
                <a:gd name="T3" fmla="*/ 54 h 54"/>
                <a:gd name="T4" fmla="*/ 107 w 107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54">
                  <a:moveTo>
                    <a:pt x="0" y="0"/>
                  </a:moveTo>
                  <a:lnTo>
                    <a:pt x="0" y="54"/>
                  </a:lnTo>
                  <a:lnTo>
                    <a:pt x="107" y="5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8" name="Freeform 46">
              <a:extLst>
                <a:ext uri="{FF2B5EF4-FFF2-40B4-BE49-F238E27FC236}">
                  <a16:creationId xmlns:a16="http://schemas.microsoft.com/office/drawing/2014/main" id="{BB247DDA-B49C-45EB-9473-A992D6716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" y="1897"/>
              <a:ext cx="255" cy="62"/>
            </a:xfrm>
            <a:custGeom>
              <a:avLst/>
              <a:gdLst>
                <a:gd name="T0" fmla="*/ 0 w 255"/>
                <a:gd name="T1" fmla="*/ 62 h 62"/>
                <a:gd name="T2" fmla="*/ 0 w 255"/>
                <a:gd name="T3" fmla="*/ 0 h 62"/>
                <a:gd name="T4" fmla="*/ 255 w 255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5" h="62">
                  <a:moveTo>
                    <a:pt x="0" y="62"/>
                  </a:moveTo>
                  <a:lnTo>
                    <a:pt x="0" y="0"/>
                  </a:lnTo>
                  <a:lnTo>
                    <a:pt x="255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0" name="Rectangle 47">
              <a:extLst>
                <a:ext uri="{FF2B5EF4-FFF2-40B4-BE49-F238E27FC236}">
                  <a16:creationId xmlns:a16="http://schemas.microsoft.com/office/drawing/2014/main" id="{CE5A7191-6DD0-4CD3-9BA2-88D6275C6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" y="1996"/>
              <a:ext cx="1254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paludis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MG30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(HE801217)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Freeform 48">
              <a:extLst>
                <a:ext uri="{FF2B5EF4-FFF2-40B4-BE49-F238E27FC236}">
                  <a16:creationId xmlns:a16="http://schemas.microsoft.com/office/drawing/2014/main" id="{6C9DD8C9-8F72-44CC-91A5-F2A7E4039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4" y="1968"/>
              <a:ext cx="222" cy="63"/>
            </a:xfrm>
            <a:custGeom>
              <a:avLst/>
              <a:gdLst>
                <a:gd name="T0" fmla="*/ 0 w 222"/>
                <a:gd name="T1" fmla="*/ 0 h 63"/>
                <a:gd name="T2" fmla="*/ 0 w 222"/>
                <a:gd name="T3" fmla="*/ 63 h 63"/>
                <a:gd name="T4" fmla="*/ 222 w 222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" h="63">
                  <a:moveTo>
                    <a:pt x="0" y="0"/>
                  </a:moveTo>
                  <a:lnTo>
                    <a:pt x="0" y="63"/>
                  </a:lnTo>
                  <a:lnTo>
                    <a:pt x="222" y="6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2" name="Freeform 49">
              <a:extLst>
                <a:ext uri="{FF2B5EF4-FFF2-40B4-BE49-F238E27FC236}">
                  <a16:creationId xmlns:a16="http://schemas.microsoft.com/office/drawing/2014/main" id="{B2855E92-BB5B-44E5-A4A6-EF2CF3883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1964"/>
              <a:ext cx="383" cy="317"/>
            </a:xfrm>
            <a:custGeom>
              <a:avLst/>
              <a:gdLst>
                <a:gd name="T0" fmla="*/ 0 w 383"/>
                <a:gd name="T1" fmla="*/ 317 h 317"/>
                <a:gd name="T2" fmla="*/ 0 w 383"/>
                <a:gd name="T3" fmla="*/ 0 h 317"/>
                <a:gd name="T4" fmla="*/ 383 w 383"/>
                <a:gd name="T5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3" h="317">
                  <a:moveTo>
                    <a:pt x="0" y="317"/>
                  </a:moveTo>
                  <a:lnTo>
                    <a:pt x="0" y="0"/>
                  </a:lnTo>
                  <a:lnTo>
                    <a:pt x="383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3" name="Rectangle 50">
              <a:extLst>
                <a:ext uri="{FF2B5EF4-FFF2-40B4-BE49-F238E27FC236}">
                  <a16:creationId xmlns:a16="http://schemas.microsoft.com/office/drawing/2014/main" id="{7D7CF542-455D-4729-98BD-ECEC65684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2" y="2073"/>
              <a:ext cx="1089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BB5.1 (AF016982)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Freeform 51">
              <a:extLst>
                <a:ext uri="{FF2B5EF4-FFF2-40B4-BE49-F238E27FC236}">
                  <a16:creationId xmlns:a16="http://schemas.microsoft.com/office/drawing/2014/main" id="{7425D5FA-38AA-4689-8D46-06032CFD6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" y="2108"/>
              <a:ext cx="0" cy="34"/>
            </a:xfrm>
            <a:custGeom>
              <a:avLst/>
              <a:gdLst>
                <a:gd name="T0" fmla="*/ 34 h 34"/>
                <a:gd name="T1" fmla="*/ 0 h 34"/>
                <a:gd name="T2" fmla="*/ 0 h 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">
                  <a:moveTo>
                    <a:pt x="0" y="3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5" name="Rectangle 52">
              <a:extLst>
                <a:ext uri="{FF2B5EF4-FFF2-40B4-BE49-F238E27FC236}">
                  <a16:creationId xmlns:a16="http://schemas.microsoft.com/office/drawing/2014/main" id="{B6CC6B57-53A0-48D2-ACE6-8AA8C418F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2" y="2150"/>
              <a:ext cx="134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marinus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A45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(WP 020158144)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Freeform 53">
              <a:extLst>
                <a:ext uri="{FF2B5EF4-FFF2-40B4-BE49-F238E27FC236}">
                  <a16:creationId xmlns:a16="http://schemas.microsoft.com/office/drawing/2014/main" id="{58D1C954-0856-429E-839C-DFDACC222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" y="2151"/>
              <a:ext cx="0" cy="34"/>
            </a:xfrm>
            <a:custGeom>
              <a:avLst/>
              <a:gdLst>
                <a:gd name="T0" fmla="*/ 0 h 34"/>
                <a:gd name="T1" fmla="*/ 34 h 34"/>
                <a:gd name="T2" fmla="*/ 34 h 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7" name="Freeform 54">
              <a:extLst>
                <a:ext uri="{FF2B5EF4-FFF2-40B4-BE49-F238E27FC236}">
                  <a16:creationId xmlns:a16="http://schemas.microsoft.com/office/drawing/2014/main" id="{23EC4B4B-8161-467A-82E9-D4EE3C25C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" y="2147"/>
              <a:ext cx="55" cy="53"/>
            </a:xfrm>
            <a:custGeom>
              <a:avLst/>
              <a:gdLst>
                <a:gd name="T0" fmla="*/ 0 w 55"/>
                <a:gd name="T1" fmla="*/ 53 h 53"/>
                <a:gd name="T2" fmla="*/ 0 w 55"/>
                <a:gd name="T3" fmla="*/ 0 h 53"/>
                <a:gd name="T4" fmla="*/ 55 w 55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53">
                  <a:moveTo>
                    <a:pt x="0" y="53"/>
                  </a:moveTo>
                  <a:lnTo>
                    <a:pt x="0" y="0"/>
                  </a:lnTo>
                  <a:lnTo>
                    <a:pt x="55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48" name="Rectangle 55">
              <a:extLst>
                <a:ext uri="{FF2B5EF4-FFF2-40B4-BE49-F238E27FC236}">
                  <a16:creationId xmlns:a16="http://schemas.microsoft.com/office/drawing/2014/main" id="{0E364690-746C-43F6-9AE8-4AFB227BF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8" y="2226"/>
              <a:ext cx="1572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luteus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NCIMB 11914 (WP_027159170)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Freeform 56">
              <a:extLst>
                <a:ext uri="{FF2B5EF4-FFF2-40B4-BE49-F238E27FC236}">
                  <a16:creationId xmlns:a16="http://schemas.microsoft.com/office/drawing/2014/main" id="{52DA956A-381C-4538-A460-B3E989C3B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" y="2209"/>
              <a:ext cx="71" cy="53"/>
            </a:xfrm>
            <a:custGeom>
              <a:avLst/>
              <a:gdLst>
                <a:gd name="T0" fmla="*/ 0 w 71"/>
                <a:gd name="T1" fmla="*/ 0 h 53"/>
                <a:gd name="T2" fmla="*/ 0 w 71"/>
                <a:gd name="T3" fmla="*/ 53 h 53"/>
                <a:gd name="T4" fmla="*/ 71 w 71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53">
                  <a:moveTo>
                    <a:pt x="0" y="0"/>
                  </a:moveTo>
                  <a:lnTo>
                    <a:pt x="0" y="53"/>
                  </a:lnTo>
                  <a:lnTo>
                    <a:pt x="71" y="5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50" name="Freeform 57">
              <a:extLst>
                <a:ext uri="{FF2B5EF4-FFF2-40B4-BE49-F238E27FC236}">
                  <a16:creationId xmlns:a16="http://schemas.microsoft.com/office/drawing/2014/main" id="{DEAC9E6C-3076-455F-BB21-DA6B1550E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" y="2204"/>
              <a:ext cx="32" cy="63"/>
            </a:xfrm>
            <a:custGeom>
              <a:avLst/>
              <a:gdLst>
                <a:gd name="T0" fmla="*/ 0 w 32"/>
                <a:gd name="T1" fmla="*/ 63 h 63"/>
                <a:gd name="T2" fmla="*/ 0 w 32"/>
                <a:gd name="T3" fmla="*/ 0 h 63"/>
                <a:gd name="T4" fmla="*/ 32 w 32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63">
                  <a:moveTo>
                    <a:pt x="0" y="63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51" name="Rectangle 58">
              <a:extLst>
                <a:ext uri="{FF2B5EF4-FFF2-40B4-BE49-F238E27FC236}">
                  <a16:creationId xmlns:a16="http://schemas.microsoft.com/office/drawing/2014/main" id="{3B143DC8-495D-405F-A751-459551662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8" y="2303"/>
              <a:ext cx="1662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whittenburyi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ACM 3310 (WP_036297036)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Freeform 59">
              <a:extLst>
                <a:ext uri="{FF2B5EF4-FFF2-40B4-BE49-F238E27FC236}">
                  <a16:creationId xmlns:a16="http://schemas.microsoft.com/office/drawing/2014/main" id="{DFE3193A-06F6-4AE4-8FBD-0159D539D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" y="2276"/>
              <a:ext cx="223" cy="63"/>
            </a:xfrm>
            <a:custGeom>
              <a:avLst/>
              <a:gdLst>
                <a:gd name="T0" fmla="*/ 0 w 223"/>
                <a:gd name="T1" fmla="*/ 0 h 63"/>
                <a:gd name="T2" fmla="*/ 0 w 223"/>
                <a:gd name="T3" fmla="*/ 63 h 63"/>
                <a:gd name="T4" fmla="*/ 223 w 223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3" h="63">
                  <a:moveTo>
                    <a:pt x="0" y="0"/>
                  </a:moveTo>
                  <a:lnTo>
                    <a:pt x="0" y="63"/>
                  </a:lnTo>
                  <a:lnTo>
                    <a:pt x="223" y="6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53" name="Freeform 60">
              <a:extLst>
                <a:ext uri="{FF2B5EF4-FFF2-40B4-BE49-F238E27FC236}">
                  <a16:creationId xmlns:a16="http://schemas.microsoft.com/office/drawing/2014/main" id="{5FE44494-D146-4F69-98D5-99F6486919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" y="2271"/>
              <a:ext cx="187" cy="68"/>
            </a:xfrm>
            <a:custGeom>
              <a:avLst/>
              <a:gdLst>
                <a:gd name="T0" fmla="*/ 0 w 187"/>
                <a:gd name="T1" fmla="*/ 68 h 68"/>
                <a:gd name="T2" fmla="*/ 0 w 187"/>
                <a:gd name="T3" fmla="*/ 0 h 68"/>
                <a:gd name="T4" fmla="*/ 187 w 187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68">
                  <a:moveTo>
                    <a:pt x="0" y="68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54" name="Rectangle 61">
              <a:extLst>
                <a:ext uri="{FF2B5EF4-FFF2-40B4-BE49-F238E27FC236}">
                  <a16:creationId xmlns:a16="http://schemas.microsoft.com/office/drawing/2014/main" id="{8513758D-92BF-4B7C-8388-7C01F84F3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3" y="2380"/>
              <a:ext cx="1457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psychrophilus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Z-0021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(AY945762)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Freeform 62">
              <a:extLst>
                <a:ext uri="{FF2B5EF4-FFF2-40B4-BE49-F238E27FC236}">
                  <a16:creationId xmlns:a16="http://schemas.microsoft.com/office/drawing/2014/main" id="{AB4DE323-59AE-4D38-A6F8-DD31379DC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" y="2348"/>
              <a:ext cx="354" cy="68"/>
            </a:xfrm>
            <a:custGeom>
              <a:avLst/>
              <a:gdLst>
                <a:gd name="T0" fmla="*/ 0 w 354"/>
                <a:gd name="T1" fmla="*/ 0 h 68"/>
                <a:gd name="T2" fmla="*/ 0 w 354"/>
                <a:gd name="T3" fmla="*/ 68 h 68"/>
                <a:gd name="T4" fmla="*/ 354 w 354"/>
                <a:gd name="T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4" h="68">
                  <a:moveTo>
                    <a:pt x="0" y="0"/>
                  </a:moveTo>
                  <a:lnTo>
                    <a:pt x="0" y="68"/>
                  </a:lnTo>
                  <a:lnTo>
                    <a:pt x="354" y="68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88" name="Freeform 63">
              <a:extLst>
                <a:ext uri="{FF2B5EF4-FFF2-40B4-BE49-F238E27FC236}">
                  <a16:creationId xmlns:a16="http://schemas.microsoft.com/office/drawing/2014/main" id="{E1CD5400-EBE3-48B8-84AC-6D5317162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4" y="2343"/>
              <a:ext cx="130" cy="90"/>
            </a:xfrm>
            <a:custGeom>
              <a:avLst/>
              <a:gdLst>
                <a:gd name="T0" fmla="*/ 0 w 130"/>
                <a:gd name="T1" fmla="*/ 90 h 90"/>
                <a:gd name="T2" fmla="*/ 0 w 130"/>
                <a:gd name="T3" fmla="*/ 0 h 90"/>
                <a:gd name="T4" fmla="*/ 130 w 130"/>
                <a:gd name="T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90">
                  <a:moveTo>
                    <a:pt x="0" y="90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89" name="Rectangle 64">
              <a:extLst>
                <a:ext uri="{FF2B5EF4-FFF2-40B4-BE49-F238E27FC236}">
                  <a16:creationId xmlns:a16="http://schemas.microsoft.com/office/drawing/2014/main" id="{79CB51BE-EA23-419F-807C-7DA868C9B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0" y="2457"/>
              <a:ext cx="1415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tundripaludum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SV96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(AJ414658)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Freeform 65">
              <a:extLst>
                <a:ext uri="{FF2B5EF4-FFF2-40B4-BE49-F238E27FC236}">
                  <a16:creationId xmlns:a16="http://schemas.microsoft.com/office/drawing/2014/main" id="{7C3E89BC-85B3-45E4-9854-537B5B822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" y="2493"/>
              <a:ext cx="251" cy="33"/>
            </a:xfrm>
            <a:custGeom>
              <a:avLst/>
              <a:gdLst>
                <a:gd name="T0" fmla="*/ 0 w 251"/>
                <a:gd name="T1" fmla="*/ 33 h 33"/>
                <a:gd name="T2" fmla="*/ 0 w 251"/>
                <a:gd name="T3" fmla="*/ 0 h 33"/>
                <a:gd name="T4" fmla="*/ 251 w 251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33">
                  <a:moveTo>
                    <a:pt x="0" y="33"/>
                  </a:moveTo>
                  <a:lnTo>
                    <a:pt x="0" y="0"/>
                  </a:lnTo>
                  <a:lnTo>
                    <a:pt x="251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1" name="Rectangle 66">
              <a:extLst>
                <a:ext uri="{FF2B5EF4-FFF2-40B4-BE49-F238E27FC236}">
                  <a16:creationId xmlns:a16="http://schemas.microsoft.com/office/drawing/2014/main" id="{57B3E3F8-9558-4045-B207-6D33F4F0A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3" y="2534"/>
              <a:ext cx="1098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CMS7 (KC878619)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2" name="Freeform 67">
              <a:extLst>
                <a:ext uri="{FF2B5EF4-FFF2-40B4-BE49-F238E27FC236}">
                  <a16:creationId xmlns:a16="http://schemas.microsoft.com/office/drawing/2014/main" id="{980D786A-43A0-4281-8536-49515240F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" y="2536"/>
              <a:ext cx="193" cy="33"/>
            </a:xfrm>
            <a:custGeom>
              <a:avLst/>
              <a:gdLst>
                <a:gd name="T0" fmla="*/ 0 w 193"/>
                <a:gd name="T1" fmla="*/ 0 h 33"/>
                <a:gd name="T2" fmla="*/ 0 w 193"/>
                <a:gd name="T3" fmla="*/ 33 h 33"/>
                <a:gd name="T4" fmla="*/ 193 w 19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3" h="33">
                  <a:moveTo>
                    <a:pt x="0" y="0"/>
                  </a:moveTo>
                  <a:lnTo>
                    <a:pt x="0" y="33"/>
                  </a:lnTo>
                  <a:lnTo>
                    <a:pt x="193" y="3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3" name="Freeform 68">
              <a:extLst>
                <a:ext uri="{FF2B5EF4-FFF2-40B4-BE49-F238E27FC236}">
                  <a16:creationId xmlns:a16="http://schemas.microsoft.com/office/drawing/2014/main" id="{51A46EC4-E6E1-449D-807E-C6654DC00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4" y="2442"/>
              <a:ext cx="21" cy="89"/>
            </a:xfrm>
            <a:custGeom>
              <a:avLst/>
              <a:gdLst>
                <a:gd name="T0" fmla="*/ 0 w 21"/>
                <a:gd name="T1" fmla="*/ 0 h 89"/>
                <a:gd name="T2" fmla="*/ 0 w 21"/>
                <a:gd name="T3" fmla="*/ 89 h 89"/>
                <a:gd name="T4" fmla="*/ 21 w 21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89">
                  <a:moveTo>
                    <a:pt x="0" y="0"/>
                  </a:moveTo>
                  <a:lnTo>
                    <a:pt x="0" y="89"/>
                  </a:lnTo>
                  <a:lnTo>
                    <a:pt x="21" y="89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4" name="Freeform 69">
              <a:extLst>
                <a:ext uri="{FF2B5EF4-FFF2-40B4-BE49-F238E27FC236}">
                  <a16:creationId xmlns:a16="http://schemas.microsoft.com/office/drawing/2014/main" id="{2869127B-A58F-4765-AED2-438FF10AA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" y="2437"/>
              <a:ext cx="74" cy="167"/>
            </a:xfrm>
            <a:custGeom>
              <a:avLst/>
              <a:gdLst>
                <a:gd name="T0" fmla="*/ 0 w 74"/>
                <a:gd name="T1" fmla="*/ 167 h 167"/>
                <a:gd name="T2" fmla="*/ 0 w 74"/>
                <a:gd name="T3" fmla="*/ 0 h 167"/>
                <a:gd name="T4" fmla="*/ 74 w 74"/>
                <a:gd name="T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167">
                  <a:moveTo>
                    <a:pt x="0" y="167"/>
                  </a:moveTo>
                  <a:lnTo>
                    <a:pt x="0" y="0"/>
                  </a:lnTo>
                  <a:lnTo>
                    <a:pt x="74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5" name="Rectangle 70">
              <a:extLst>
                <a:ext uri="{FF2B5EF4-FFF2-40B4-BE49-F238E27FC236}">
                  <a16:creationId xmlns:a16="http://schemas.microsoft.com/office/drawing/2014/main" id="{C367473B-B56A-408F-838A-EF884254E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" y="2611"/>
              <a:ext cx="181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KS41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Freeform 71">
              <a:extLst>
                <a:ext uri="{FF2B5EF4-FFF2-40B4-BE49-F238E27FC236}">
                  <a16:creationId xmlns:a16="http://schemas.microsoft.com/office/drawing/2014/main" id="{4E0DF6CC-8159-4DCB-A86D-40DEBA7C8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" y="2646"/>
              <a:ext cx="147" cy="34"/>
            </a:xfrm>
            <a:custGeom>
              <a:avLst/>
              <a:gdLst>
                <a:gd name="T0" fmla="*/ 0 w 147"/>
                <a:gd name="T1" fmla="*/ 34 h 34"/>
                <a:gd name="T2" fmla="*/ 0 w 147"/>
                <a:gd name="T3" fmla="*/ 0 h 34"/>
                <a:gd name="T4" fmla="*/ 147 w 147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34">
                  <a:moveTo>
                    <a:pt x="0" y="34"/>
                  </a:moveTo>
                  <a:lnTo>
                    <a:pt x="0" y="0"/>
                  </a:lnTo>
                  <a:lnTo>
                    <a:pt x="147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7" name="Rectangle 72">
              <a:extLst>
                <a:ext uri="{FF2B5EF4-FFF2-40B4-BE49-F238E27FC236}">
                  <a16:creationId xmlns:a16="http://schemas.microsoft.com/office/drawing/2014/main" id="{32EB1B55-7D5B-4E2E-B78B-17FE7FCD3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8" y="2688"/>
              <a:ext cx="1159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Methylosoma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difficile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LC2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(DQ119047)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8" name="Freeform 73">
              <a:extLst>
                <a:ext uri="{FF2B5EF4-FFF2-40B4-BE49-F238E27FC236}">
                  <a16:creationId xmlns:a16="http://schemas.microsoft.com/office/drawing/2014/main" id="{7FCB24B2-93F1-463D-8FAE-E7E970FE2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9" y="2689"/>
              <a:ext cx="425" cy="34"/>
            </a:xfrm>
            <a:custGeom>
              <a:avLst/>
              <a:gdLst>
                <a:gd name="T0" fmla="*/ 0 w 425"/>
                <a:gd name="T1" fmla="*/ 0 h 34"/>
                <a:gd name="T2" fmla="*/ 0 w 425"/>
                <a:gd name="T3" fmla="*/ 34 h 34"/>
                <a:gd name="T4" fmla="*/ 425 w 425"/>
                <a:gd name="T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5" h="34">
                  <a:moveTo>
                    <a:pt x="0" y="0"/>
                  </a:moveTo>
                  <a:lnTo>
                    <a:pt x="0" y="34"/>
                  </a:lnTo>
                  <a:lnTo>
                    <a:pt x="425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99" name="Freeform 74">
              <a:extLst>
                <a:ext uri="{FF2B5EF4-FFF2-40B4-BE49-F238E27FC236}">
                  <a16:creationId xmlns:a16="http://schemas.microsoft.com/office/drawing/2014/main" id="{2CC89A44-49D0-482B-AC6B-CE1C32841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" y="2685"/>
              <a:ext cx="15" cy="91"/>
            </a:xfrm>
            <a:custGeom>
              <a:avLst/>
              <a:gdLst>
                <a:gd name="T0" fmla="*/ 0 w 15"/>
                <a:gd name="T1" fmla="*/ 91 h 91"/>
                <a:gd name="T2" fmla="*/ 0 w 15"/>
                <a:gd name="T3" fmla="*/ 0 h 91"/>
                <a:gd name="T4" fmla="*/ 15 w 15"/>
                <a:gd name="T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91">
                  <a:moveTo>
                    <a:pt x="0" y="91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00" name="Rectangle 75">
              <a:extLst>
                <a:ext uri="{FF2B5EF4-FFF2-40B4-BE49-F238E27FC236}">
                  <a16:creationId xmlns:a16="http://schemas.microsoft.com/office/drawing/2014/main" id="{BEFF31DA-EF3A-4A41-B5BA-DDFED904A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" y="2764"/>
              <a:ext cx="1387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miyakonense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HT12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(AB501285)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Freeform 76">
              <a:extLst>
                <a:ext uri="{FF2B5EF4-FFF2-40B4-BE49-F238E27FC236}">
                  <a16:creationId xmlns:a16="http://schemas.microsoft.com/office/drawing/2014/main" id="{70FBAACA-4E1F-4A7D-9232-0F81045E7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" y="2800"/>
              <a:ext cx="56" cy="72"/>
            </a:xfrm>
            <a:custGeom>
              <a:avLst/>
              <a:gdLst>
                <a:gd name="T0" fmla="*/ 0 w 56"/>
                <a:gd name="T1" fmla="*/ 72 h 72"/>
                <a:gd name="T2" fmla="*/ 0 w 56"/>
                <a:gd name="T3" fmla="*/ 0 h 72"/>
                <a:gd name="T4" fmla="*/ 56 w 56"/>
                <a:gd name="T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72">
                  <a:moveTo>
                    <a:pt x="0" y="72"/>
                  </a:moveTo>
                  <a:lnTo>
                    <a:pt x="0" y="0"/>
                  </a:lnTo>
                  <a:lnTo>
                    <a:pt x="56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02" name="Rectangle 77">
              <a:extLst>
                <a:ext uri="{FF2B5EF4-FFF2-40B4-BE49-F238E27FC236}">
                  <a16:creationId xmlns:a16="http://schemas.microsoft.com/office/drawing/2014/main" id="{89895B89-C3F7-40A9-848C-B01BC17D5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7" y="2841"/>
              <a:ext cx="1419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Methylococcaceae bacterium M200 (HM564018)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3" name="Freeform 78">
              <a:extLst>
                <a:ext uri="{FF2B5EF4-FFF2-40B4-BE49-F238E27FC236}">
                  <a16:creationId xmlns:a16="http://schemas.microsoft.com/office/drawing/2014/main" id="{D9A926BA-AD34-4534-A87D-63E3F2A96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7" y="2877"/>
              <a:ext cx="85" cy="72"/>
            </a:xfrm>
            <a:custGeom>
              <a:avLst/>
              <a:gdLst>
                <a:gd name="T0" fmla="*/ 0 w 85"/>
                <a:gd name="T1" fmla="*/ 72 h 72"/>
                <a:gd name="T2" fmla="*/ 0 w 85"/>
                <a:gd name="T3" fmla="*/ 0 h 72"/>
                <a:gd name="T4" fmla="*/ 85 w 85"/>
                <a:gd name="T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2">
                  <a:moveTo>
                    <a:pt x="0" y="72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04" name="Rectangle 79">
              <a:extLst>
                <a:ext uri="{FF2B5EF4-FFF2-40B4-BE49-F238E27FC236}">
                  <a16:creationId xmlns:a16="http://schemas.microsoft.com/office/drawing/2014/main" id="{72BB6A7E-6571-4171-AF98-04F62F52C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" y="2918"/>
              <a:ext cx="1730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psychrotolerans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HV10_M2 (WP_088620576)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5" name="Freeform 80">
              <a:extLst>
                <a:ext uri="{FF2B5EF4-FFF2-40B4-BE49-F238E27FC236}">
                  <a16:creationId xmlns:a16="http://schemas.microsoft.com/office/drawing/2014/main" id="{167C1B79-62B1-4DAA-9EF0-29FB3E945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" y="2954"/>
              <a:ext cx="0" cy="72"/>
            </a:xfrm>
            <a:custGeom>
              <a:avLst/>
              <a:gdLst>
                <a:gd name="T0" fmla="*/ 72 h 72"/>
                <a:gd name="T1" fmla="*/ 0 h 72"/>
                <a:gd name="T2" fmla="*/ 0 h 7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2">
                  <a:moveTo>
                    <a:pt x="0" y="7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06" name="Rectangle 81">
              <a:extLst>
                <a:ext uri="{FF2B5EF4-FFF2-40B4-BE49-F238E27FC236}">
                  <a16:creationId xmlns:a16="http://schemas.microsoft.com/office/drawing/2014/main" id="{64536E4C-CD21-406C-BCDC-30A586170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" y="2995"/>
              <a:ext cx="1427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psychrotolerans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Sph2 (KT381581)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7" name="Freeform 82">
              <a:extLst>
                <a:ext uri="{FF2B5EF4-FFF2-40B4-BE49-F238E27FC236}">
                  <a16:creationId xmlns:a16="http://schemas.microsoft.com/office/drawing/2014/main" id="{CEC4F9AD-99F3-4A1A-B879-67052A017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" y="3031"/>
              <a:ext cx="0" cy="33"/>
            </a:xfrm>
            <a:custGeom>
              <a:avLst/>
              <a:gdLst>
                <a:gd name="T0" fmla="*/ 33 h 33"/>
                <a:gd name="T1" fmla="*/ 0 h 33"/>
                <a:gd name="T2" fmla="*/ 0 h 3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3">
                  <a:moveTo>
                    <a:pt x="0" y="3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08" name="Rectangle 83">
              <a:extLst>
                <a:ext uri="{FF2B5EF4-FFF2-40B4-BE49-F238E27FC236}">
                  <a16:creationId xmlns:a16="http://schemas.microsoft.com/office/drawing/2014/main" id="{8DAAD7B2-0ADD-40FD-8DE2-5D2F7B5B7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" y="3072"/>
              <a:ext cx="1453" cy="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psychrotolerans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Sph1</a:t>
              </a:r>
              <a:r>
                <a:rPr lang="en-US" sz="800" baseline="30000" dirty="0"/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(KT381579)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Freeform 84">
              <a:extLst>
                <a:ext uri="{FF2B5EF4-FFF2-40B4-BE49-F238E27FC236}">
                  <a16:creationId xmlns:a16="http://schemas.microsoft.com/office/drawing/2014/main" id="{6A295845-FF11-40A0-AD6D-A3ED982F2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" y="3073"/>
              <a:ext cx="0" cy="34"/>
            </a:xfrm>
            <a:custGeom>
              <a:avLst/>
              <a:gdLst>
                <a:gd name="T0" fmla="*/ 0 h 34"/>
                <a:gd name="T1" fmla="*/ 34 h 34"/>
                <a:gd name="T2" fmla="*/ 34 h 3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4">
                  <a:moveTo>
                    <a:pt x="0" y="0"/>
                  </a:moveTo>
                  <a:lnTo>
                    <a:pt x="0" y="34"/>
                  </a:lnTo>
                  <a:lnTo>
                    <a:pt x="0" y="34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0" name="Line 85">
              <a:extLst>
                <a:ext uri="{FF2B5EF4-FFF2-40B4-BE49-F238E27FC236}">
                  <a16:creationId xmlns:a16="http://schemas.microsoft.com/office/drawing/2014/main" id="{4C4A19AA-78A6-4094-A741-CF706C20B6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3" y="3035"/>
              <a:ext cx="0" cy="72"/>
            </a:xfrm>
            <a:prstGeom prst="line">
              <a:avLst/>
            </a:pr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1" name="Freeform 86">
              <a:extLst>
                <a:ext uri="{FF2B5EF4-FFF2-40B4-BE49-F238E27FC236}">
                  <a16:creationId xmlns:a16="http://schemas.microsoft.com/office/drawing/2014/main" id="{C6F930FD-C098-4810-8EF6-11C21584C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7" y="2958"/>
              <a:ext cx="106" cy="73"/>
            </a:xfrm>
            <a:custGeom>
              <a:avLst/>
              <a:gdLst>
                <a:gd name="T0" fmla="*/ 0 w 106"/>
                <a:gd name="T1" fmla="*/ 0 h 73"/>
                <a:gd name="T2" fmla="*/ 0 w 106"/>
                <a:gd name="T3" fmla="*/ 73 h 73"/>
                <a:gd name="T4" fmla="*/ 106 w 106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73">
                  <a:moveTo>
                    <a:pt x="0" y="0"/>
                  </a:moveTo>
                  <a:lnTo>
                    <a:pt x="0" y="73"/>
                  </a:lnTo>
                  <a:lnTo>
                    <a:pt x="106" y="7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2" name="Freeform 87">
              <a:extLst>
                <a:ext uri="{FF2B5EF4-FFF2-40B4-BE49-F238E27FC236}">
                  <a16:creationId xmlns:a16="http://schemas.microsoft.com/office/drawing/2014/main" id="{702F87B7-37D2-429B-86AE-F932A86F9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" y="2881"/>
              <a:ext cx="166" cy="73"/>
            </a:xfrm>
            <a:custGeom>
              <a:avLst/>
              <a:gdLst>
                <a:gd name="T0" fmla="*/ 0 w 166"/>
                <a:gd name="T1" fmla="*/ 0 h 73"/>
                <a:gd name="T2" fmla="*/ 0 w 166"/>
                <a:gd name="T3" fmla="*/ 73 h 73"/>
                <a:gd name="T4" fmla="*/ 166 w 166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6" h="73">
                  <a:moveTo>
                    <a:pt x="0" y="0"/>
                  </a:moveTo>
                  <a:lnTo>
                    <a:pt x="0" y="73"/>
                  </a:lnTo>
                  <a:lnTo>
                    <a:pt x="166" y="7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3" name="Freeform 88">
              <a:extLst>
                <a:ext uri="{FF2B5EF4-FFF2-40B4-BE49-F238E27FC236}">
                  <a16:creationId xmlns:a16="http://schemas.microsoft.com/office/drawing/2014/main" id="{B12CA39B-239E-479C-901F-58F6BCD16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4" y="2785"/>
              <a:ext cx="97" cy="92"/>
            </a:xfrm>
            <a:custGeom>
              <a:avLst/>
              <a:gdLst>
                <a:gd name="T0" fmla="*/ 0 w 97"/>
                <a:gd name="T1" fmla="*/ 0 h 92"/>
                <a:gd name="T2" fmla="*/ 0 w 97"/>
                <a:gd name="T3" fmla="*/ 92 h 92"/>
                <a:gd name="T4" fmla="*/ 97 w 97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92">
                  <a:moveTo>
                    <a:pt x="0" y="0"/>
                  </a:moveTo>
                  <a:lnTo>
                    <a:pt x="0" y="92"/>
                  </a:lnTo>
                  <a:lnTo>
                    <a:pt x="97" y="92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4" name="Freeform 89">
              <a:extLst>
                <a:ext uri="{FF2B5EF4-FFF2-40B4-BE49-F238E27FC236}">
                  <a16:creationId xmlns:a16="http://schemas.microsoft.com/office/drawing/2014/main" id="{9306284D-CDDA-4274-87EF-B871D8DA3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" y="2613"/>
              <a:ext cx="54" cy="168"/>
            </a:xfrm>
            <a:custGeom>
              <a:avLst/>
              <a:gdLst>
                <a:gd name="T0" fmla="*/ 0 w 54"/>
                <a:gd name="T1" fmla="*/ 0 h 168"/>
                <a:gd name="T2" fmla="*/ 0 w 54"/>
                <a:gd name="T3" fmla="*/ 168 h 168"/>
                <a:gd name="T4" fmla="*/ 54 w 54"/>
                <a:gd name="T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68">
                  <a:moveTo>
                    <a:pt x="0" y="0"/>
                  </a:moveTo>
                  <a:lnTo>
                    <a:pt x="0" y="168"/>
                  </a:lnTo>
                  <a:lnTo>
                    <a:pt x="54" y="168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5" name="Freeform 90">
              <a:extLst>
                <a:ext uri="{FF2B5EF4-FFF2-40B4-BE49-F238E27FC236}">
                  <a16:creationId xmlns:a16="http://schemas.microsoft.com/office/drawing/2014/main" id="{C4342464-7FE8-4DAB-BDD7-9A5291187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2290"/>
              <a:ext cx="109" cy="319"/>
            </a:xfrm>
            <a:custGeom>
              <a:avLst/>
              <a:gdLst>
                <a:gd name="T0" fmla="*/ 0 w 109"/>
                <a:gd name="T1" fmla="*/ 0 h 319"/>
                <a:gd name="T2" fmla="*/ 0 w 109"/>
                <a:gd name="T3" fmla="*/ 319 h 319"/>
                <a:gd name="T4" fmla="*/ 109 w 109"/>
                <a:gd name="T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319">
                  <a:moveTo>
                    <a:pt x="0" y="0"/>
                  </a:moveTo>
                  <a:lnTo>
                    <a:pt x="0" y="319"/>
                  </a:lnTo>
                  <a:lnTo>
                    <a:pt x="109" y="319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6" name="Freeform 91">
              <a:extLst>
                <a:ext uri="{FF2B5EF4-FFF2-40B4-BE49-F238E27FC236}">
                  <a16:creationId xmlns:a16="http://schemas.microsoft.com/office/drawing/2014/main" id="{5DC4102B-4E27-41A9-B0DF-6FD46C36C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1990"/>
              <a:ext cx="33" cy="296"/>
            </a:xfrm>
            <a:custGeom>
              <a:avLst/>
              <a:gdLst>
                <a:gd name="T0" fmla="*/ 0 w 33"/>
                <a:gd name="T1" fmla="*/ 0 h 296"/>
                <a:gd name="T2" fmla="*/ 0 w 33"/>
                <a:gd name="T3" fmla="*/ 296 h 296"/>
                <a:gd name="T4" fmla="*/ 33 w 33"/>
                <a:gd name="T5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96">
                  <a:moveTo>
                    <a:pt x="0" y="0"/>
                  </a:moveTo>
                  <a:lnTo>
                    <a:pt x="0" y="296"/>
                  </a:lnTo>
                  <a:lnTo>
                    <a:pt x="33" y="296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7" name="Freeform 92">
              <a:extLst>
                <a:ext uri="{FF2B5EF4-FFF2-40B4-BE49-F238E27FC236}">
                  <a16:creationId xmlns:a16="http://schemas.microsoft.com/office/drawing/2014/main" id="{6970D04D-9DBD-41BA-B297-E94273AE8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" y="1762"/>
              <a:ext cx="236" cy="223"/>
            </a:xfrm>
            <a:custGeom>
              <a:avLst/>
              <a:gdLst>
                <a:gd name="T0" fmla="*/ 0 w 236"/>
                <a:gd name="T1" fmla="*/ 0 h 223"/>
                <a:gd name="T2" fmla="*/ 0 w 236"/>
                <a:gd name="T3" fmla="*/ 223 h 223"/>
                <a:gd name="T4" fmla="*/ 236 w 236"/>
                <a:gd name="T5" fmla="*/ 22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223">
                  <a:moveTo>
                    <a:pt x="0" y="0"/>
                  </a:moveTo>
                  <a:lnTo>
                    <a:pt x="0" y="223"/>
                  </a:lnTo>
                  <a:lnTo>
                    <a:pt x="236" y="223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318" name="Freeform 93">
              <a:extLst>
                <a:ext uri="{FF2B5EF4-FFF2-40B4-BE49-F238E27FC236}">
                  <a16:creationId xmlns:a16="http://schemas.microsoft.com/office/drawing/2014/main" id="{5F6BD714-001A-48E1-975E-0ADC6A5B3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" y="1592"/>
              <a:ext cx="130" cy="166"/>
            </a:xfrm>
            <a:custGeom>
              <a:avLst/>
              <a:gdLst>
                <a:gd name="T0" fmla="*/ 0 w 130"/>
                <a:gd name="T1" fmla="*/ 0 h 166"/>
                <a:gd name="T2" fmla="*/ 0 w 130"/>
                <a:gd name="T3" fmla="*/ 166 h 166"/>
                <a:gd name="T4" fmla="*/ 130 w 130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166">
                  <a:moveTo>
                    <a:pt x="0" y="0"/>
                  </a:moveTo>
                  <a:lnTo>
                    <a:pt x="0" y="166"/>
                  </a:lnTo>
                  <a:lnTo>
                    <a:pt x="130" y="166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996" name="Freeform 94">
              <a:extLst>
                <a:ext uri="{FF2B5EF4-FFF2-40B4-BE49-F238E27FC236}">
                  <a16:creationId xmlns:a16="http://schemas.microsoft.com/office/drawing/2014/main" id="{A4311BCC-C324-44FB-A622-42D7D9EC4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9" y="1417"/>
              <a:ext cx="343" cy="170"/>
            </a:xfrm>
            <a:custGeom>
              <a:avLst/>
              <a:gdLst>
                <a:gd name="T0" fmla="*/ 0 w 343"/>
                <a:gd name="T1" fmla="*/ 0 h 170"/>
                <a:gd name="T2" fmla="*/ 0 w 343"/>
                <a:gd name="T3" fmla="*/ 170 h 170"/>
                <a:gd name="T4" fmla="*/ 343 w 343"/>
                <a:gd name="T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3" h="170">
                  <a:moveTo>
                    <a:pt x="0" y="0"/>
                  </a:moveTo>
                  <a:lnTo>
                    <a:pt x="0" y="170"/>
                  </a:lnTo>
                  <a:lnTo>
                    <a:pt x="343" y="170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997" name="Freeform 95">
              <a:extLst>
                <a:ext uri="{FF2B5EF4-FFF2-40B4-BE49-F238E27FC236}">
                  <a16:creationId xmlns:a16="http://schemas.microsoft.com/office/drawing/2014/main" id="{219A9E7B-64C5-4E44-BA94-FB1E88F7E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5" y="1131"/>
              <a:ext cx="504" cy="281"/>
            </a:xfrm>
            <a:custGeom>
              <a:avLst/>
              <a:gdLst>
                <a:gd name="T0" fmla="*/ 0 w 504"/>
                <a:gd name="T1" fmla="*/ 0 h 281"/>
                <a:gd name="T2" fmla="*/ 0 w 504"/>
                <a:gd name="T3" fmla="*/ 281 h 281"/>
                <a:gd name="T4" fmla="*/ 504 w 504"/>
                <a:gd name="T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4" h="281">
                  <a:moveTo>
                    <a:pt x="0" y="0"/>
                  </a:moveTo>
                  <a:lnTo>
                    <a:pt x="0" y="281"/>
                  </a:lnTo>
                  <a:lnTo>
                    <a:pt x="504" y="281"/>
                  </a:lnTo>
                </a:path>
              </a:pathLst>
            </a:custGeom>
            <a:noFill/>
            <a:ln w="14288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999" name="Rectangle 96">
              <a:extLst>
                <a:ext uri="{FF2B5EF4-FFF2-40B4-BE49-F238E27FC236}">
                  <a16:creationId xmlns:a16="http://schemas.microsoft.com/office/drawing/2014/main" id="{D2E58DCE-1D45-4AB4-88D3-8391800DC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4" y="917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95/94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0" name="Rectangle 97">
              <a:extLst>
                <a:ext uri="{FF2B5EF4-FFF2-40B4-BE49-F238E27FC236}">
                  <a16:creationId xmlns:a16="http://schemas.microsoft.com/office/drawing/2014/main" id="{DEAD863C-C906-4084-8EAD-5B8BC823A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1" y="1234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85/85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1" name="Rectangle 98">
              <a:extLst>
                <a:ext uri="{FF2B5EF4-FFF2-40B4-BE49-F238E27FC236}">
                  <a16:creationId xmlns:a16="http://schemas.microsoft.com/office/drawing/2014/main" id="{1391B897-CD97-493A-BC4E-F0DA89EA1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1056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58/65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2" name="Rectangle 99">
              <a:extLst>
                <a:ext uri="{FF2B5EF4-FFF2-40B4-BE49-F238E27FC236}">
                  <a16:creationId xmlns:a16="http://schemas.microsoft.com/office/drawing/2014/main" id="{B02879A9-757D-487F-9F12-2F56555FC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5" y="1163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3" name="Rectangle 100">
              <a:extLst>
                <a:ext uri="{FF2B5EF4-FFF2-40B4-BE49-F238E27FC236}">
                  <a16:creationId xmlns:a16="http://schemas.microsoft.com/office/drawing/2014/main" id="{CCE35A6E-41C0-40E5-BE6B-6DC5248F7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" y="1422"/>
              <a:ext cx="124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99/--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4" name="Rectangle 101">
              <a:extLst>
                <a:ext uri="{FF2B5EF4-FFF2-40B4-BE49-F238E27FC236}">
                  <a16:creationId xmlns:a16="http://schemas.microsoft.com/office/drawing/2014/main" id="{91695ED6-CDB3-46C7-9101-8D09D55E1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7" y="1771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62/60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5" name="Rectangle 102">
              <a:extLst>
                <a:ext uri="{FF2B5EF4-FFF2-40B4-BE49-F238E27FC236}">
                  <a16:creationId xmlns:a16="http://schemas.microsoft.com/office/drawing/2014/main" id="{D47A6CEA-D1DE-4DAF-9D88-FD2FD5A7B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3" y="1823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98/98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6" name="Rectangle 103">
              <a:extLst>
                <a:ext uri="{FF2B5EF4-FFF2-40B4-BE49-F238E27FC236}">
                  <a16:creationId xmlns:a16="http://schemas.microsoft.com/office/drawing/2014/main" id="{88C92B0C-C65C-4BBF-9D16-7B0FD83A9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" y="1457"/>
              <a:ext cx="178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100/99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7" name="Rectangle 104">
              <a:extLst>
                <a:ext uri="{FF2B5EF4-FFF2-40B4-BE49-F238E27FC236}">
                  <a16:creationId xmlns:a16="http://schemas.microsoft.com/office/drawing/2014/main" id="{70A41AA1-77E8-41AA-B48C-22FDAC876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7" y="1896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99/99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8" name="Rectangle 105">
              <a:extLst>
                <a:ext uri="{FF2B5EF4-FFF2-40B4-BE49-F238E27FC236}">
                  <a16:creationId xmlns:a16="http://schemas.microsoft.com/office/drawing/2014/main" id="{0AC6A570-8AC2-4D14-9347-BDC8E8A4D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1610"/>
              <a:ext cx="178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100/99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9" name="Rectangle 106">
              <a:extLst>
                <a:ext uri="{FF2B5EF4-FFF2-40B4-BE49-F238E27FC236}">
                  <a16:creationId xmlns:a16="http://schemas.microsoft.com/office/drawing/2014/main" id="{6FAFE47A-9FDF-41E5-A9A0-F26E6197E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" y="1602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91/85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0" name="Rectangle 107">
              <a:extLst>
                <a:ext uri="{FF2B5EF4-FFF2-40B4-BE49-F238E27FC236}">
                  <a16:creationId xmlns:a16="http://schemas.microsoft.com/office/drawing/2014/main" id="{0DCCF272-D9DF-4F3F-B3E9-2F63C40B5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2067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89/88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1" name="Rectangle 108">
              <a:extLst>
                <a:ext uri="{FF2B5EF4-FFF2-40B4-BE49-F238E27FC236}">
                  <a16:creationId xmlns:a16="http://schemas.microsoft.com/office/drawing/2014/main" id="{BE46D199-0855-4EAF-AB63-B4654753E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3" y="2129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55/56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2" name="Rectangle 109">
              <a:extLst>
                <a:ext uri="{FF2B5EF4-FFF2-40B4-BE49-F238E27FC236}">
                  <a16:creationId xmlns:a16="http://schemas.microsoft.com/office/drawing/2014/main" id="{2246AAE9-4797-4896-8283-221186C13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0" y="2197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94/92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3" name="Rectangle 110">
              <a:extLst>
                <a:ext uri="{FF2B5EF4-FFF2-40B4-BE49-F238E27FC236}">
                  <a16:creationId xmlns:a16="http://schemas.microsoft.com/office/drawing/2014/main" id="{F114A67D-5269-46F5-B521-202EA894F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1776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68/52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4" name="Rectangle 111">
              <a:extLst>
                <a:ext uri="{FF2B5EF4-FFF2-40B4-BE49-F238E27FC236}">
                  <a16:creationId xmlns:a16="http://schemas.microsoft.com/office/drawing/2014/main" id="{9CCE4857-6479-49DC-B9DD-721E31AEA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2" y="3063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96/95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5" name="Rectangle 112">
              <a:extLst>
                <a:ext uri="{FF2B5EF4-FFF2-40B4-BE49-F238E27FC236}">
                  <a16:creationId xmlns:a16="http://schemas.microsoft.com/office/drawing/2014/main" id="{C1AE2E39-CCB5-4F76-A0B6-5F43B54A7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3" y="2969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92/91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6" name="Rectangle 113">
              <a:extLst>
                <a:ext uri="{FF2B5EF4-FFF2-40B4-BE49-F238E27FC236}">
                  <a16:creationId xmlns:a16="http://schemas.microsoft.com/office/drawing/2014/main" id="{395F061B-8D9A-4EFD-B3F6-884AE3472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3" y="2274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68/68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7" name="Rectangle 114">
              <a:extLst>
                <a:ext uri="{FF2B5EF4-FFF2-40B4-BE49-F238E27FC236}">
                  <a16:creationId xmlns:a16="http://schemas.microsoft.com/office/drawing/2014/main" id="{D8A98E56-4D1A-4996-9A00-50366BCA4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5" y="1994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88/78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8" name="Rectangle 115">
              <a:extLst>
                <a:ext uri="{FF2B5EF4-FFF2-40B4-BE49-F238E27FC236}">
                  <a16:creationId xmlns:a16="http://schemas.microsoft.com/office/drawing/2014/main" id="{54FFB9CC-621E-4D71-A582-521CD7189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" y="2901"/>
              <a:ext cx="14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62/63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9" name="Rectangle 116">
              <a:extLst>
                <a:ext uri="{FF2B5EF4-FFF2-40B4-BE49-F238E27FC236}">
                  <a16:creationId xmlns:a16="http://schemas.microsoft.com/office/drawing/2014/main" id="{5B9C5645-1788-432B-AEC1-1225468A2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1" y="2618"/>
              <a:ext cx="124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52/--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0" name="Line 117">
              <a:extLst>
                <a:ext uri="{FF2B5EF4-FFF2-40B4-BE49-F238E27FC236}">
                  <a16:creationId xmlns:a16="http://schemas.microsoft.com/office/drawing/2014/main" id="{73F40E73-6083-493A-8DD9-062AC5A32A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5" y="1673"/>
              <a:ext cx="522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023" name="Rectangle 120">
              <a:extLst>
                <a:ext uri="{FF2B5EF4-FFF2-40B4-BE49-F238E27FC236}">
                  <a16:creationId xmlns:a16="http://schemas.microsoft.com/office/drawing/2014/main" id="{DC66B372-A586-4402-8066-20B25DF6B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1" y="1694"/>
              <a:ext cx="110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0.05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56" name="Rectangle 96">
            <a:extLst>
              <a:ext uri="{FF2B5EF4-FFF2-40B4-BE49-F238E27FC236}">
                <a16:creationId xmlns:a16="http://schemas.microsoft.com/office/drawing/2014/main" id="{5DA488B6-A994-4D47-89BD-86D762D9B3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9368" y="1206389"/>
            <a:ext cx="19717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--/99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719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F4B42E9-4F32-48BD-8FFC-699644CC65FB}"/>
              </a:ext>
            </a:extLst>
          </p:cNvPr>
          <p:cNvSpPr/>
          <p:nvPr/>
        </p:nvSpPr>
        <p:spPr>
          <a:xfrm>
            <a:off x="193552" y="113603"/>
            <a:ext cx="8643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Fig. S5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57CCC902-64DB-47E7-96FA-68674EDACA7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96545" y="367004"/>
            <a:ext cx="9814380" cy="6033730"/>
            <a:chOff x="514" y="114"/>
            <a:chExt cx="6521" cy="400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95B74C-0DB5-4733-9AD0-E594938C1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9" y="116"/>
              <a:ext cx="188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Methylobacter marinus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A45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(ARVS00000000)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4643D12-3B35-4634-AEC6-171A03ADE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160"/>
              <a:ext cx="72" cy="62"/>
            </a:xfrm>
            <a:custGeom>
              <a:avLst/>
              <a:gdLst>
                <a:gd name="T0" fmla="*/ 0 w 72"/>
                <a:gd name="T1" fmla="*/ 62 h 62"/>
                <a:gd name="T2" fmla="*/ 0 w 72"/>
                <a:gd name="T3" fmla="*/ 0 h 62"/>
                <a:gd name="T4" fmla="*/ 72 w 72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" h="62">
                  <a:moveTo>
                    <a:pt x="0" y="62"/>
                  </a:moveTo>
                  <a:lnTo>
                    <a:pt x="0" y="0"/>
                  </a:lnTo>
                  <a:lnTo>
                    <a:pt x="7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41F6E44-BF6C-4F77-B331-8685FAEBF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250"/>
              <a:ext cx="243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Methylobacter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whittenburyi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ACM-3310 (NZ_JQNS00000000)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F6058EEA-A963-4A80-BA56-ED01A626B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" y="233"/>
              <a:ext cx="147" cy="62"/>
            </a:xfrm>
            <a:custGeom>
              <a:avLst/>
              <a:gdLst>
                <a:gd name="T0" fmla="*/ 0 w 147"/>
                <a:gd name="T1" fmla="*/ 0 h 62"/>
                <a:gd name="T2" fmla="*/ 0 w 147"/>
                <a:gd name="T3" fmla="*/ 62 h 62"/>
                <a:gd name="T4" fmla="*/ 147 w 14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62">
                  <a:moveTo>
                    <a:pt x="0" y="0"/>
                  </a:moveTo>
                  <a:lnTo>
                    <a:pt x="0" y="62"/>
                  </a:lnTo>
                  <a:lnTo>
                    <a:pt x="147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18B73F8-ABCB-443A-83FB-8B360C770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" y="227"/>
              <a:ext cx="82" cy="96"/>
            </a:xfrm>
            <a:custGeom>
              <a:avLst/>
              <a:gdLst>
                <a:gd name="T0" fmla="*/ 0 w 82"/>
                <a:gd name="T1" fmla="*/ 96 h 96"/>
                <a:gd name="T2" fmla="*/ 0 w 82"/>
                <a:gd name="T3" fmla="*/ 0 h 96"/>
                <a:gd name="T4" fmla="*/ 82 w 82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96">
                  <a:moveTo>
                    <a:pt x="0" y="96"/>
                  </a:moveTo>
                  <a:lnTo>
                    <a:pt x="0" y="0"/>
                  </a:lnTo>
                  <a:lnTo>
                    <a:pt x="8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2062F7-3290-4F56-93D2-BB2F36F3E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3" y="385"/>
              <a:ext cx="222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Methylobacter luteus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IMV-B-3098 (NZ_ATYJ00000000)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F1F990A-DB99-4862-93D7-43920F19F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" y="334"/>
              <a:ext cx="158" cy="95"/>
            </a:xfrm>
            <a:custGeom>
              <a:avLst/>
              <a:gdLst>
                <a:gd name="T0" fmla="*/ 0 w 158"/>
                <a:gd name="T1" fmla="*/ 0 h 95"/>
                <a:gd name="T2" fmla="*/ 0 w 158"/>
                <a:gd name="T3" fmla="*/ 95 h 95"/>
                <a:gd name="T4" fmla="*/ 158 w 158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95">
                  <a:moveTo>
                    <a:pt x="0" y="0"/>
                  </a:moveTo>
                  <a:lnTo>
                    <a:pt x="0" y="95"/>
                  </a:lnTo>
                  <a:lnTo>
                    <a:pt x="158" y="95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E08B430-4A62-4C8D-AA95-E67351B46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328"/>
              <a:ext cx="363" cy="280"/>
            </a:xfrm>
            <a:custGeom>
              <a:avLst/>
              <a:gdLst>
                <a:gd name="T0" fmla="*/ 0 w 363"/>
                <a:gd name="T1" fmla="*/ 280 h 280"/>
                <a:gd name="T2" fmla="*/ 0 w 363"/>
                <a:gd name="T3" fmla="*/ 0 h 280"/>
                <a:gd name="T4" fmla="*/ 363 w 363"/>
                <a:gd name="T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280">
                  <a:moveTo>
                    <a:pt x="0" y="280"/>
                  </a:moveTo>
                  <a:lnTo>
                    <a:pt x="0" y="0"/>
                  </a:lnTo>
                  <a:lnTo>
                    <a:pt x="363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60463F2-6761-4753-9ED1-43C6F73C1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" y="519"/>
              <a:ext cx="238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Methylobacter tundripaludum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SV96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(NZ_AEGW00000000)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C950D970-A3DE-4228-97FC-18435810F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" y="563"/>
              <a:ext cx="15" cy="62"/>
            </a:xfrm>
            <a:custGeom>
              <a:avLst/>
              <a:gdLst>
                <a:gd name="T0" fmla="*/ 0 w 15"/>
                <a:gd name="T1" fmla="*/ 62 h 62"/>
                <a:gd name="T2" fmla="*/ 0 w 15"/>
                <a:gd name="T3" fmla="*/ 0 h 62"/>
                <a:gd name="T4" fmla="*/ 15 w 15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62">
                  <a:moveTo>
                    <a:pt x="0" y="62"/>
                  </a:moveTo>
                  <a:lnTo>
                    <a:pt x="0" y="0"/>
                  </a:lnTo>
                  <a:lnTo>
                    <a:pt x="15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1A6BF8F-FD6C-4CAA-871D-485C85AB8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653"/>
              <a:ext cx="214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Methylobacter tundripaludum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21/22 (JMLA00000000)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460558B6-57D5-4A0B-A499-746A57F16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1" y="636"/>
              <a:ext cx="0" cy="62"/>
            </a:xfrm>
            <a:custGeom>
              <a:avLst/>
              <a:gdLst>
                <a:gd name="T0" fmla="*/ 0 h 62"/>
                <a:gd name="T1" fmla="*/ 62 h 62"/>
                <a:gd name="T2" fmla="*/ 62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0"/>
                  </a:moveTo>
                  <a:lnTo>
                    <a:pt x="0" y="62"/>
                  </a:lnTo>
                  <a:lnTo>
                    <a:pt x="0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96DC42F5-03F9-4208-A9E3-4B8BA0599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5" y="630"/>
              <a:ext cx="16" cy="96"/>
            </a:xfrm>
            <a:custGeom>
              <a:avLst/>
              <a:gdLst>
                <a:gd name="T0" fmla="*/ 0 w 16"/>
                <a:gd name="T1" fmla="*/ 96 h 96"/>
                <a:gd name="T2" fmla="*/ 0 w 16"/>
                <a:gd name="T3" fmla="*/ 0 h 96"/>
                <a:gd name="T4" fmla="*/ 16 w 16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96">
                  <a:moveTo>
                    <a:pt x="0" y="96"/>
                  </a:moveTo>
                  <a:lnTo>
                    <a:pt x="0" y="0"/>
                  </a:lnTo>
                  <a:lnTo>
                    <a:pt x="16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9360323-F426-4652-8310-A41979470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1" y="788"/>
              <a:ext cx="215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Methylobacter tundripaludum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31/32 (JPOH00000000)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0F806FF-8E9E-4226-9E26-E17E1E460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5" y="737"/>
              <a:ext cx="31" cy="95"/>
            </a:xfrm>
            <a:custGeom>
              <a:avLst/>
              <a:gdLst>
                <a:gd name="T0" fmla="*/ 0 w 31"/>
                <a:gd name="T1" fmla="*/ 0 h 95"/>
                <a:gd name="T2" fmla="*/ 0 w 31"/>
                <a:gd name="T3" fmla="*/ 95 h 95"/>
                <a:gd name="T4" fmla="*/ 31 w 31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95">
                  <a:moveTo>
                    <a:pt x="0" y="0"/>
                  </a:moveTo>
                  <a:lnTo>
                    <a:pt x="0" y="95"/>
                  </a:lnTo>
                  <a:lnTo>
                    <a:pt x="31" y="95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C0BE97E2-A0AA-47BC-BFCD-F30C188A1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731"/>
              <a:ext cx="574" cy="163"/>
            </a:xfrm>
            <a:custGeom>
              <a:avLst/>
              <a:gdLst>
                <a:gd name="T0" fmla="*/ 0 w 574"/>
                <a:gd name="T1" fmla="*/ 163 h 163"/>
                <a:gd name="T2" fmla="*/ 0 w 574"/>
                <a:gd name="T3" fmla="*/ 0 h 163"/>
                <a:gd name="T4" fmla="*/ 574 w 574"/>
                <a:gd name="T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4" h="163">
                  <a:moveTo>
                    <a:pt x="0" y="163"/>
                  </a:moveTo>
                  <a:lnTo>
                    <a:pt x="0" y="0"/>
                  </a:lnTo>
                  <a:lnTo>
                    <a:pt x="574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59A81D5-D6B6-433A-AC43-2C5857F0B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4" y="922"/>
              <a:ext cx="24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KS41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F77712A-1FBE-4070-A9EC-1AACA6CF3C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" y="966"/>
              <a:ext cx="530" cy="96"/>
            </a:xfrm>
            <a:custGeom>
              <a:avLst/>
              <a:gdLst>
                <a:gd name="T0" fmla="*/ 0 w 530"/>
                <a:gd name="T1" fmla="*/ 96 h 96"/>
                <a:gd name="T2" fmla="*/ 0 w 530"/>
                <a:gd name="T3" fmla="*/ 0 h 96"/>
                <a:gd name="T4" fmla="*/ 530 w 530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0" h="96">
                  <a:moveTo>
                    <a:pt x="0" y="96"/>
                  </a:moveTo>
                  <a:lnTo>
                    <a:pt x="0" y="0"/>
                  </a:lnTo>
                  <a:lnTo>
                    <a:pt x="53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E4505AC-B557-4D2C-858B-A09F9F61E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" y="1056"/>
              <a:ext cx="231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Methylovulum psychrotolerans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HV10_M2 (NZ CP022129)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A32DF69A-066E-4AAF-A2F6-F7224E243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1101"/>
              <a:ext cx="221" cy="61"/>
            </a:xfrm>
            <a:custGeom>
              <a:avLst/>
              <a:gdLst>
                <a:gd name="T0" fmla="*/ 0 w 221"/>
                <a:gd name="T1" fmla="*/ 61 h 61"/>
                <a:gd name="T2" fmla="*/ 0 w 221"/>
                <a:gd name="T3" fmla="*/ 0 h 61"/>
                <a:gd name="T4" fmla="*/ 221 w 221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" h="61">
                  <a:moveTo>
                    <a:pt x="0" y="61"/>
                  </a:moveTo>
                  <a:lnTo>
                    <a:pt x="0" y="0"/>
                  </a:lnTo>
                  <a:lnTo>
                    <a:pt x="221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48A067A-8F11-47D7-B455-E075B66F5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1191"/>
              <a:ext cx="231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Methylovulum miyakonense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HT12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(NZ_AQZU00000000)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94C71C15-5991-4583-B0F3-6185CB078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1173"/>
              <a:ext cx="96" cy="62"/>
            </a:xfrm>
            <a:custGeom>
              <a:avLst/>
              <a:gdLst>
                <a:gd name="T0" fmla="*/ 0 w 96"/>
                <a:gd name="T1" fmla="*/ 0 h 62"/>
                <a:gd name="T2" fmla="*/ 0 w 96"/>
                <a:gd name="T3" fmla="*/ 62 h 62"/>
                <a:gd name="T4" fmla="*/ 96 w 96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" h="62">
                  <a:moveTo>
                    <a:pt x="0" y="0"/>
                  </a:moveTo>
                  <a:lnTo>
                    <a:pt x="0" y="62"/>
                  </a:lnTo>
                  <a:lnTo>
                    <a:pt x="96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EFA21EB3-3107-4FFF-BFA2-9A8275532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9" y="1072"/>
              <a:ext cx="336" cy="96"/>
            </a:xfrm>
            <a:custGeom>
              <a:avLst/>
              <a:gdLst>
                <a:gd name="T0" fmla="*/ 0 w 336"/>
                <a:gd name="T1" fmla="*/ 0 h 96"/>
                <a:gd name="T2" fmla="*/ 0 w 336"/>
                <a:gd name="T3" fmla="*/ 96 h 96"/>
                <a:gd name="T4" fmla="*/ 336 w 336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96">
                  <a:moveTo>
                    <a:pt x="0" y="0"/>
                  </a:moveTo>
                  <a:lnTo>
                    <a:pt x="0" y="96"/>
                  </a:lnTo>
                  <a:lnTo>
                    <a:pt x="336" y="96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6853DB0-3FFE-4C5C-979A-78D7740C48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1" y="904"/>
              <a:ext cx="158" cy="163"/>
            </a:xfrm>
            <a:custGeom>
              <a:avLst/>
              <a:gdLst>
                <a:gd name="T0" fmla="*/ 0 w 158"/>
                <a:gd name="T1" fmla="*/ 0 h 163"/>
                <a:gd name="T2" fmla="*/ 0 w 158"/>
                <a:gd name="T3" fmla="*/ 163 h 163"/>
                <a:gd name="T4" fmla="*/ 158 w 158"/>
                <a:gd name="T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163">
                  <a:moveTo>
                    <a:pt x="0" y="0"/>
                  </a:moveTo>
                  <a:lnTo>
                    <a:pt x="0" y="163"/>
                  </a:lnTo>
                  <a:lnTo>
                    <a:pt x="158" y="163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95542A5E-C856-4287-9F8E-EF1784905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618"/>
              <a:ext cx="55" cy="281"/>
            </a:xfrm>
            <a:custGeom>
              <a:avLst/>
              <a:gdLst>
                <a:gd name="T0" fmla="*/ 0 w 55"/>
                <a:gd name="T1" fmla="*/ 0 h 281"/>
                <a:gd name="T2" fmla="*/ 0 w 55"/>
                <a:gd name="T3" fmla="*/ 281 h 281"/>
                <a:gd name="T4" fmla="*/ 55 w 55"/>
                <a:gd name="T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" h="281">
                  <a:moveTo>
                    <a:pt x="0" y="0"/>
                  </a:moveTo>
                  <a:lnTo>
                    <a:pt x="0" y="281"/>
                  </a:lnTo>
                  <a:lnTo>
                    <a:pt x="55" y="281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D2912A41-6C45-489B-ACC6-D8733F7F3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613"/>
              <a:ext cx="103" cy="437"/>
            </a:xfrm>
            <a:custGeom>
              <a:avLst/>
              <a:gdLst>
                <a:gd name="T0" fmla="*/ 0 w 103"/>
                <a:gd name="T1" fmla="*/ 437 h 437"/>
                <a:gd name="T2" fmla="*/ 0 w 103"/>
                <a:gd name="T3" fmla="*/ 0 h 437"/>
                <a:gd name="T4" fmla="*/ 103 w 103"/>
                <a:gd name="T5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437">
                  <a:moveTo>
                    <a:pt x="0" y="437"/>
                  </a:moveTo>
                  <a:lnTo>
                    <a:pt x="0" y="0"/>
                  </a:lnTo>
                  <a:lnTo>
                    <a:pt x="103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A77FE1C-F4FD-41DF-9CC3-68518B8C4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" y="1325"/>
              <a:ext cx="182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Methylomarinum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vadi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IT-4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(JPON00000000)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F768FB29-31BB-4A1B-93FE-5CE698FD2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369"/>
              <a:ext cx="468" cy="124"/>
            </a:xfrm>
            <a:custGeom>
              <a:avLst/>
              <a:gdLst>
                <a:gd name="T0" fmla="*/ 0 w 468"/>
                <a:gd name="T1" fmla="*/ 124 h 124"/>
                <a:gd name="T2" fmla="*/ 0 w 468"/>
                <a:gd name="T3" fmla="*/ 0 h 124"/>
                <a:gd name="T4" fmla="*/ 468 w 468"/>
                <a:gd name="T5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8" h="124">
                  <a:moveTo>
                    <a:pt x="0" y="124"/>
                  </a:moveTo>
                  <a:lnTo>
                    <a:pt x="0" y="0"/>
                  </a:lnTo>
                  <a:lnTo>
                    <a:pt x="468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420559-83C1-4B97-A62A-52C2F1CE6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4" y="1459"/>
              <a:ext cx="205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lenta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R-45370 (NZ_LUUI00000000)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5CA40032-614F-42AF-853A-F3C53081D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" y="1504"/>
              <a:ext cx="317" cy="119"/>
            </a:xfrm>
            <a:custGeom>
              <a:avLst/>
              <a:gdLst>
                <a:gd name="T0" fmla="*/ 0 w 317"/>
                <a:gd name="T1" fmla="*/ 119 h 119"/>
                <a:gd name="T2" fmla="*/ 0 w 317"/>
                <a:gd name="T3" fmla="*/ 0 h 119"/>
                <a:gd name="T4" fmla="*/ 317 w 317"/>
                <a:gd name="T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7" h="119">
                  <a:moveTo>
                    <a:pt x="0" y="119"/>
                  </a:moveTo>
                  <a:lnTo>
                    <a:pt x="0" y="0"/>
                  </a:lnTo>
                  <a:lnTo>
                    <a:pt x="317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A373989-D2B8-4CF7-BFCB-9B0575022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1594"/>
              <a:ext cx="185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methanica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MC09 (NC 015572)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9B36D6B2-B3DA-4CFC-AC6C-87D091C99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638"/>
              <a:ext cx="122" cy="111"/>
            </a:xfrm>
            <a:custGeom>
              <a:avLst/>
              <a:gdLst>
                <a:gd name="T0" fmla="*/ 0 w 122"/>
                <a:gd name="T1" fmla="*/ 111 h 111"/>
                <a:gd name="T2" fmla="*/ 0 w 122"/>
                <a:gd name="T3" fmla="*/ 0 h 111"/>
                <a:gd name="T4" fmla="*/ 122 w 122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11">
                  <a:moveTo>
                    <a:pt x="0" y="111"/>
                  </a:moveTo>
                  <a:lnTo>
                    <a:pt x="0" y="0"/>
                  </a:lnTo>
                  <a:lnTo>
                    <a:pt x="12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644A4B7-9593-42F4-8818-030C7B4AD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" y="1728"/>
              <a:ext cx="232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koyamae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Fw12E-Y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(NZ_BBCK00000000)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4E355BF8-5197-40E2-B244-3C87CB8BD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" y="1772"/>
              <a:ext cx="211" cy="96"/>
            </a:xfrm>
            <a:custGeom>
              <a:avLst/>
              <a:gdLst>
                <a:gd name="T0" fmla="*/ 0 w 211"/>
                <a:gd name="T1" fmla="*/ 96 h 96"/>
                <a:gd name="T2" fmla="*/ 0 w 211"/>
                <a:gd name="T3" fmla="*/ 0 h 96"/>
                <a:gd name="T4" fmla="*/ 211 w 211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6">
                  <a:moveTo>
                    <a:pt x="0" y="96"/>
                  </a:moveTo>
                  <a:lnTo>
                    <a:pt x="0" y="0"/>
                  </a:lnTo>
                  <a:lnTo>
                    <a:pt x="211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8816078-C959-4DF0-8A64-523B32DB5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" y="1862"/>
              <a:ext cx="203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denitrificans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FJG1 (NZ_CP014476)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DFCEB5A4-8024-4604-BE15-791EC47F0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" y="1907"/>
              <a:ext cx="0" cy="61"/>
            </a:xfrm>
            <a:custGeom>
              <a:avLst/>
              <a:gdLst>
                <a:gd name="T0" fmla="*/ 61 h 61"/>
                <a:gd name="T1" fmla="*/ 0 h 61"/>
                <a:gd name="T2" fmla="*/ 0 h 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1">
                  <a:moveTo>
                    <a:pt x="0" y="6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7121D9E-45B8-4C74-B728-9E438FF1F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0" y="1997"/>
              <a:ext cx="235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Methylomonas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methanica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NCIMB 11130 (LUUF00000000)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5ADA7332-5B42-4AD8-9733-6694E47AC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5" y="1979"/>
              <a:ext cx="0" cy="62"/>
            </a:xfrm>
            <a:custGeom>
              <a:avLst/>
              <a:gdLst>
                <a:gd name="T0" fmla="*/ 0 h 62"/>
                <a:gd name="T1" fmla="*/ 62 h 62"/>
                <a:gd name="T2" fmla="*/ 62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0"/>
                  </a:moveTo>
                  <a:lnTo>
                    <a:pt x="0" y="62"/>
                  </a:lnTo>
                  <a:lnTo>
                    <a:pt x="0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AC8EE459-ACCF-4D94-B6D5-320361A4E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" y="1878"/>
              <a:ext cx="151" cy="96"/>
            </a:xfrm>
            <a:custGeom>
              <a:avLst/>
              <a:gdLst>
                <a:gd name="T0" fmla="*/ 0 w 151"/>
                <a:gd name="T1" fmla="*/ 0 h 96"/>
                <a:gd name="T2" fmla="*/ 0 w 151"/>
                <a:gd name="T3" fmla="*/ 96 h 96"/>
                <a:gd name="T4" fmla="*/ 151 w 151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96">
                  <a:moveTo>
                    <a:pt x="0" y="0"/>
                  </a:moveTo>
                  <a:lnTo>
                    <a:pt x="0" y="96"/>
                  </a:lnTo>
                  <a:lnTo>
                    <a:pt x="151" y="96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6FAD82F0-D922-4869-A9A2-3F2755064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760"/>
              <a:ext cx="41" cy="113"/>
            </a:xfrm>
            <a:custGeom>
              <a:avLst/>
              <a:gdLst>
                <a:gd name="T0" fmla="*/ 0 w 41"/>
                <a:gd name="T1" fmla="*/ 0 h 113"/>
                <a:gd name="T2" fmla="*/ 0 w 41"/>
                <a:gd name="T3" fmla="*/ 113 h 113"/>
                <a:gd name="T4" fmla="*/ 41 w 41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113">
                  <a:moveTo>
                    <a:pt x="0" y="0"/>
                  </a:moveTo>
                  <a:lnTo>
                    <a:pt x="0" y="113"/>
                  </a:lnTo>
                  <a:lnTo>
                    <a:pt x="41" y="113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4580CE7C-C406-47BA-B8EE-5CCD27E44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" y="1634"/>
              <a:ext cx="121" cy="121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lnTo>
                    <a:pt x="0" y="121"/>
                  </a:lnTo>
                  <a:lnTo>
                    <a:pt x="121" y="121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F5161B93-EFFD-45B2-BBF9-11F6442E8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3" y="1504"/>
              <a:ext cx="299" cy="124"/>
            </a:xfrm>
            <a:custGeom>
              <a:avLst/>
              <a:gdLst>
                <a:gd name="T0" fmla="*/ 0 w 299"/>
                <a:gd name="T1" fmla="*/ 0 h 124"/>
                <a:gd name="T2" fmla="*/ 0 w 299"/>
                <a:gd name="T3" fmla="*/ 124 h 124"/>
                <a:gd name="T4" fmla="*/ 299 w 299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9" h="124">
                  <a:moveTo>
                    <a:pt x="0" y="0"/>
                  </a:moveTo>
                  <a:lnTo>
                    <a:pt x="0" y="124"/>
                  </a:lnTo>
                  <a:lnTo>
                    <a:pt x="299" y="124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5AAEB71D-72CB-4DC3-BFD3-31D91E02C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060"/>
              <a:ext cx="370" cy="438"/>
            </a:xfrm>
            <a:custGeom>
              <a:avLst/>
              <a:gdLst>
                <a:gd name="T0" fmla="*/ 0 w 370"/>
                <a:gd name="T1" fmla="*/ 0 h 438"/>
                <a:gd name="T2" fmla="*/ 0 w 370"/>
                <a:gd name="T3" fmla="*/ 438 h 438"/>
                <a:gd name="T4" fmla="*/ 370 w 370"/>
                <a:gd name="T5" fmla="*/ 438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0" h="438">
                  <a:moveTo>
                    <a:pt x="0" y="0"/>
                  </a:moveTo>
                  <a:lnTo>
                    <a:pt x="0" y="438"/>
                  </a:lnTo>
                  <a:lnTo>
                    <a:pt x="370" y="438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449A2D00-A91B-4027-A96B-5C3E644A2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" y="1055"/>
              <a:ext cx="45" cy="588"/>
            </a:xfrm>
            <a:custGeom>
              <a:avLst/>
              <a:gdLst>
                <a:gd name="T0" fmla="*/ 0 w 45"/>
                <a:gd name="T1" fmla="*/ 588 h 588"/>
                <a:gd name="T2" fmla="*/ 0 w 45"/>
                <a:gd name="T3" fmla="*/ 0 h 588"/>
                <a:gd name="T4" fmla="*/ 45 w 45"/>
                <a:gd name="T5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588">
                  <a:moveTo>
                    <a:pt x="0" y="588"/>
                  </a:moveTo>
                  <a:lnTo>
                    <a:pt x="0" y="0"/>
                  </a:lnTo>
                  <a:lnTo>
                    <a:pt x="45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14091A5-138B-4688-BDC9-094B179B7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" y="2131"/>
              <a:ext cx="202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Methylomicrobium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alcaliphilum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20Z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(NC_016112)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E036E279-435A-4156-A675-CB657BF5C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" y="2175"/>
              <a:ext cx="154" cy="62"/>
            </a:xfrm>
            <a:custGeom>
              <a:avLst/>
              <a:gdLst>
                <a:gd name="T0" fmla="*/ 0 w 154"/>
                <a:gd name="T1" fmla="*/ 62 h 62"/>
                <a:gd name="T2" fmla="*/ 0 w 154"/>
                <a:gd name="T3" fmla="*/ 0 h 62"/>
                <a:gd name="T4" fmla="*/ 154 w 154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62">
                  <a:moveTo>
                    <a:pt x="0" y="62"/>
                  </a:moveTo>
                  <a:lnTo>
                    <a:pt x="0" y="0"/>
                  </a:lnTo>
                  <a:lnTo>
                    <a:pt x="154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E33DEEF-E13D-4AD1-A866-2B51442C7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2265"/>
              <a:ext cx="2253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Methylomicrobium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buryatense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5G (NZ_AOTL00000000)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82D9F968-BB62-4E31-9262-06EF39A1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" y="2248"/>
              <a:ext cx="227" cy="62"/>
            </a:xfrm>
            <a:custGeom>
              <a:avLst/>
              <a:gdLst>
                <a:gd name="T0" fmla="*/ 0 w 227"/>
                <a:gd name="T1" fmla="*/ 0 h 62"/>
                <a:gd name="T2" fmla="*/ 0 w 227"/>
                <a:gd name="T3" fmla="*/ 62 h 62"/>
                <a:gd name="T4" fmla="*/ 227 w 227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62">
                  <a:moveTo>
                    <a:pt x="0" y="0"/>
                  </a:moveTo>
                  <a:lnTo>
                    <a:pt x="0" y="62"/>
                  </a:lnTo>
                  <a:lnTo>
                    <a:pt x="227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C768A53F-88A5-4684-BEC0-498193CA1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8" y="1654"/>
              <a:ext cx="574" cy="588"/>
            </a:xfrm>
            <a:custGeom>
              <a:avLst/>
              <a:gdLst>
                <a:gd name="T0" fmla="*/ 0 w 574"/>
                <a:gd name="T1" fmla="*/ 0 h 588"/>
                <a:gd name="T2" fmla="*/ 0 w 574"/>
                <a:gd name="T3" fmla="*/ 588 h 588"/>
                <a:gd name="T4" fmla="*/ 574 w 574"/>
                <a:gd name="T5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4" h="588">
                  <a:moveTo>
                    <a:pt x="0" y="0"/>
                  </a:moveTo>
                  <a:lnTo>
                    <a:pt x="0" y="588"/>
                  </a:lnTo>
                  <a:lnTo>
                    <a:pt x="574" y="588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A077ACCD-255F-42FB-A19B-4E207506E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1649"/>
              <a:ext cx="109" cy="505"/>
            </a:xfrm>
            <a:custGeom>
              <a:avLst/>
              <a:gdLst>
                <a:gd name="T0" fmla="*/ 0 w 109"/>
                <a:gd name="T1" fmla="*/ 505 h 505"/>
                <a:gd name="T2" fmla="*/ 0 w 109"/>
                <a:gd name="T3" fmla="*/ 0 h 505"/>
                <a:gd name="T4" fmla="*/ 109 w 109"/>
                <a:gd name="T5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505">
                  <a:moveTo>
                    <a:pt x="0" y="505"/>
                  </a:moveTo>
                  <a:lnTo>
                    <a:pt x="0" y="0"/>
                  </a:lnTo>
                  <a:lnTo>
                    <a:pt x="109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4EFA4D4-7029-4FFB-A47F-1FC4CB849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5" y="2400"/>
              <a:ext cx="171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Crenothrix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polyspora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(NZ_FUKI00000000)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2F4F2F40-7F91-4ED2-83F7-69E9C6482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2444"/>
              <a:ext cx="633" cy="62"/>
            </a:xfrm>
            <a:custGeom>
              <a:avLst/>
              <a:gdLst>
                <a:gd name="T0" fmla="*/ 0 w 633"/>
                <a:gd name="T1" fmla="*/ 62 h 62"/>
                <a:gd name="T2" fmla="*/ 0 w 633"/>
                <a:gd name="T3" fmla="*/ 0 h 62"/>
                <a:gd name="T4" fmla="*/ 633 w 633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3" h="62">
                  <a:moveTo>
                    <a:pt x="0" y="62"/>
                  </a:moveTo>
                  <a:lnTo>
                    <a:pt x="0" y="0"/>
                  </a:lnTo>
                  <a:lnTo>
                    <a:pt x="633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226259F-8B7A-46C3-93B2-13F7C7F89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2" y="2534"/>
              <a:ext cx="223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Methyloglobulus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morosus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KoM1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(NZ_AYLO00000000)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696E81BE-6997-4C68-807D-10CBF654F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2516"/>
              <a:ext cx="640" cy="62"/>
            </a:xfrm>
            <a:custGeom>
              <a:avLst/>
              <a:gdLst>
                <a:gd name="T0" fmla="*/ 0 w 640"/>
                <a:gd name="T1" fmla="*/ 0 h 62"/>
                <a:gd name="T2" fmla="*/ 0 w 640"/>
                <a:gd name="T3" fmla="*/ 62 h 62"/>
                <a:gd name="T4" fmla="*/ 640 w 640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0" h="62">
                  <a:moveTo>
                    <a:pt x="0" y="0"/>
                  </a:moveTo>
                  <a:lnTo>
                    <a:pt x="0" y="62"/>
                  </a:lnTo>
                  <a:lnTo>
                    <a:pt x="640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612D8491-553A-44DA-9E7F-A658DD0F6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" y="2511"/>
              <a:ext cx="312" cy="153"/>
            </a:xfrm>
            <a:custGeom>
              <a:avLst/>
              <a:gdLst>
                <a:gd name="T0" fmla="*/ 0 w 312"/>
                <a:gd name="T1" fmla="*/ 153 h 153"/>
                <a:gd name="T2" fmla="*/ 0 w 312"/>
                <a:gd name="T3" fmla="*/ 0 h 153"/>
                <a:gd name="T4" fmla="*/ 312 w 312"/>
                <a:gd name="T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2" h="153">
                  <a:moveTo>
                    <a:pt x="0" y="153"/>
                  </a:moveTo>
                  <a:lnTo>
                    <a:pt x="0" y="0"/>
                  </a:lnTo>
                  <a:lnTo>
                    <a:pt x="312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3B20BF2-16EC-4505-835B-E8D0AB83B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0" y="2668"/>
              <a:ext cx="221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Methylosarcina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fibrata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AML-C10 (NZ_ARCU00000000)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54F430CC-67EB-41BC-A0EA-7B00783A7C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713"/>
              <a:ext cx="291" cy="111"/>
            </a:xfrm>
            <a:custGeom>
              <a:avLst/>
              <a:gdLst>
                <a:gd name="T0" fmla="*/ 0 w 291"/>
                <a:gd name="T1" fmla="*/ 111 h 111"/>
                <a:gd name="T2" fmla="*/ 0 w 291"/>
                <a:gd name="T3" fmla="*/ 0 h 111"/>
                <a:gd name="T4" fmla="*/ 291 w 291"/>
                <a:gd name="T5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1" h="111">
                  <a:moveTo>
                    <a:pt x="0" y="111"/>
                  </a:moveTo>
                  <a:lnTo>
                    <a:pt x="0" y="0"/>
                  </a:lnTo>
                  <a:lnTo>
                    <a:pt x="291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D585944-8BE3-4A7E-A2F7-25F98D985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1" y="2803"/>
              <a:ext cx="201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Methylosarcina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lacus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LW14 (NZ_AZUN00000000)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E3CC4563-F1F3-432C-A426-C18BDC213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0" y="2847"/>
              <a:ext cx="185" cy="95"/>
            </a:xfrm>
            <a:custGeom>
              <a:avLst/>
              <a:gdLst>
                <a:gd name="T0" fmla="*/ 0 w 185"/>
                <a:gd name="T1" fmla="*/ 95 h 95"/>
                <a:gd name="T2" fmla="*/ 0 w 185"/>
                <a:gd name="T3" fmla="*/ 0 h 95"/>
                <a:gd name="T4" fmla="*/ 185 w 185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95">
                  <a:moveTo>
                    <a:pt x="0" y="95"/>
                  </a:moveTo>
                  <a:lnTo>
                    <a:pt x="0" y="0"/>
                  </a:lnTo>
                  <a:lnTo>
                    <a:pt x="185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95137B7-FD4F-44D9-8239-9F8A4D536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" y="2937"/>
              <a:ext cx="2384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Methylomicrobium agile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ATCC 35068 (NZ_JPOJ00000000)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E619DC4F-0475-4F76-8982-D0906E06B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2981"/>
              <a:ext cx="0" cy="62"/>
            </a:xfrm>
            <a:custGeom>
              <a:avLst/>
              <a:gdLst>
                <a:gd name="T0" fmla="*/ 62 h 62"/>
                <a:gd name="T1" fmla="*/ 0 h 62"/>
                <a:gd name="T2" fmla="*/ 0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6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54B1421A-ED3B-4868-A81A-B7471543C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" y="3071"/>
              <a:ext cx="191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Methylomicrobium album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BG8 (NZ_CM001475)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ABA5DE59-D7B9-479B-834A-BD6D8E5F1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3054"/>
              <a:ext cx="0" cy="62"/>
            </a:xfrm>
            <a:custGeom>
              <a:avLst/>
              <a:gdLst>
                <a:gd name="T0" fmla="*/ 0 h 62"/>
                <a:gd name="T1" fmla="*/ 62 h 62"/>
                <a:gd name="T2" fmla="*/ 62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0"/>
                  </a:moveTo>
                  <a:lnTo>
                    <a:pt x="0" y="62"/>
                  </a:lnTo>
                  <a:lnTo>
                    <a:pt x="0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631BD3C0-28AC-4609-9239-C99BAC71E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0" y="2953"/>
              <a:ext cx="265" cy="95"/>
            </a:xfrm>
            <a:custGeom>
              <a:avLst/>
              <a:gdLst>
                <a:gd name="T0" fmla="*/ 0 w 265"/>
                <a:gd name="T1" fmla="*/ 0 h 95"/>
                <a:gd name="T2" fmla="*/ 0 w 265"/>
                <a:gd name="T3" fmla="*/ 95 h 95"/>
                <a:gd name="T4" fmla="*/ 265 w 265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95">
                  <a:moveTo>
                    <a:pt x="0" y="0"/>
                  </a:moveTo>
                  <a:lnTo>
                    <a:pt x="0" y="95"/>
                  </a:lnTo>
                  <a:lnTo>
                    <a:pt x="265" y="95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780289E0-1647-49CC-8F18-6FB42E2DA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4" y="2835"/>
              <a:ext cx="186" cy="113"/>
            </a:xfrm>
            <a:custGeom>
              <a:avLst/>
              <a:gdLst>
                <a:gd name="T0" fmla="*/ 0 w 186"/>
                <a:gd name="T1" fmla="*/ 0 h 113"/>
                <a:gd name="T2" fmla="*/ 0 w 186"/>
                <a:gd name="T3" fmla="*/ 113 h 113"/>
                <a:gd name="T4" fmla="*/ 186 w 186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6" h="113">
                  <a:moveTo>
                    <a:pt x="0" y="0"/>
                  </a:moveTo>
                  <a:lnTo>
                    <a:pt x="0" y="113"/>
                  </a:lnTo>
                  <a:lnTo>
                    <a:pt x="186" y="113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5D796764-E589-4D70-B5A8-5D782F7C1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4" y="2675"/>
              <a:ext cx="410" cy="154"/>
            </a:xfrm>
            <a:custGeom>
              <a:avLst/>
              <a:gdLst>
                <a:gd name="T0" fmla="*/ 0 w 410"/>
                <a:gd name="T1" fmla="*/ 0 h 154"/>
                <a:gd name="T2" fmla="*/ 0 w 410"/>
                <a:gd name="T3" fmla="*/ 154 h 154"/>
                <a:gd name="T4" fmla="*/ 410 w 410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0" h="154">
                  <a:moveTo>
                    <a:pt x="0" y="0"/>
                  </a:moveTo>
                  <a:lnTo>
                    <a:pt x="0" y="154"/>
                  </a:lnTo>
                  <a:lnTo>
                    <a:pt x="410" y="154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D4A3D475-FABA-4729-940C-81D2A303B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" y="2164"/>
              <a:ext cx="115" cy="506"/>
            </a:xfrm>
            <a:custGeom>
              <a:avLst/>
              <a:gdLst>
                <a:gd name="T0" fmla="*/ 0 w 115"/>
                <a:gd name="T1" fmla="*/ 0 h 506"/>
                <a:gd name="T2" fmla="*/ 0 w 115"/>
                <a:gd name="T3" fmla="*/ 506 h 506"/>
                <a:gd name="T4" fmla="*/ 115 w 115"/>
                <a:gd name="T5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" h="506">
                  <a:moveTo>
                    <a:pt x="0" y="0"/>
                  </a:moveTo>
                  <a:lnTo>
                    <a:pt x="0" y="506"/>
                  </a:lnTo>
                  <a:lnTo>
                    <a:pt x="115" y="506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CF695035-5290-4DAD-AF58-172BE5EF8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4" y="2159"/>
              <a:ext cx="875" cy="649"/>
            </a:xfrm>
            <a:custGeom>
              <a:avLst/>
              <a:gdLst>
                <a:gd name="T0" fmla="*/ 0 w 875"/>
                <a:gd name="T1" fmla="*/ 649 h 649"/>
                <a:gd name="T2" fmla="*/ 0 w 875"/>
                <a:gd name="T3" fmla="*/ 0 h 649"/>
                <a:gd name="T4" fmla="*/ 875 w 875"/>
                <a:gd name="T5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5" h="649">
                  <a:moveTo>
                    <a:pt x="0" y="649"/>
                  </a:moveTo>
                  <a:lnTo>
                    <a:pt x="0" y="0"/>
                  </a:lnTo>
                  <a:lnTo>
                    <a:pt x="875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0F85765-D41B-43C5-8CC6-C07F39A89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3206"/>
              <a:ext cx="185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Methylococcus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capsulatus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Bath (NC 002977)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630F42A5-64FF-447D-BFF7-8785EB24A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3250"/>
              <a:ext cx="0" cy="62"/>
            </a:xfrm>
            <a:custGeom>
              <a:avLst/>
              <a:gdLst>
                <a:gd name="T0" fmla="*/ 62 h 62"/>
                <a:gd name="T1" fmla="*/ 0 h 62"/>
                <a:gd name="T2" fmla="*/ 0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6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12C4375B-1324-4629-BA69-176B29FB2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6" y="3340"/>
              <a:ext cx="228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Methylococcus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capsulatus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Texas (NZ_AMCE00000000)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DB75A3FD-CF96-4DAF-8C04-D0340CA7B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3322"/>
              <a:ext cx="0" cy="62"/>
            </a:xfrm>
            <a:custGeom>
              <a:avLst/>
              <a:gdLst>
                <a:gd name="T0" fmla="*/ 0 h 62"/>
                <a:gd name="T1" fmla="*/ 62 h 62"/>
                <a:gd name="T2" fmla="*/ 62 h 6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2">
                  <a:moveTo>
                    <a:pt x="0" y="0"/>
                  </a:moveTo>
                  <a:lnTo>
                    <a:pt x="0" y="62"/>
                  </a:lnTo>
                  <a:lnTo>
                    <a:pt x="0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B9967BC8-F5B0-48E1-93E0-9759B07A4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1" y="3317"/>
              <a:ext cx="720" cy="145"/>
            </a:xfrm>
            <a:custGeom>
              <a:avLst/>
              <a:gdLst>
                <a:gd name="T0" fmla="*/ 0 w 720"/>
                <a:gd name="T1" fmla="*/ 145 h 145"/>
                <a:gd name="T2" fmla="*/ 0 w 720"/>
                <a:gd name="T3" fmla="*/ 0 h 145"/>
                <a:gd name="T4" fmla="*/ 720 w 720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0" h="145">
                  <a:moveTo>
                    <a:pt x="0" y="145"/>
                  </a:moveTo>
                  <a:lnTo>
                    <a:pt x="0" y="0"/>
                  </a:lnTo>
                  <a:lnTo>
                    <a:pt x="72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269C878-8E63-4BC3-93C2-97FF1B44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" y="3474"/>
              <a:ext cx="204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Methyloterricola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oryzae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73a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(NZ_JYNS00000000)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D7BABF4F-391A-42BD-BE98-937D93DCA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" y="3518"/>
              <a:ext cx="924" cy="96"/>
            </a:xfrm>
            <a:custGeom>
              <a:avLst/>
              <a:gdLst>
                <a:gd name="T0" fmla="*/ 0 w 924"/>
                <a:gd name="T1" fmla="*/ 96 h 96"/>
                <a:gd name="T2" fmla="*/ 0 w 924"/>
                <a:gd name="T3" fmla="*/ 0 h 96"/>
                <a:gd name="T4" fmla="*/ 924 w 924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4" h="96">
                  <a:moveTo>
                    <a:pt x="0" y="96"/>
                  </a:moveTo>
                  <a:lnTo>
                    <a:pt x="0" y="0"/>
                  </a:lnTo>
                  <a:lnTo>
                    <a:pt x="924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6EAF93A9-96AB-4019-BE2B-C7F89A3CF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609"/>
              <a:ext cx="226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Methylocaldum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szegediense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O-12 (NZ_ATXX00000000)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2" name="Freeform 81">
              <a:extLst>
                <a:ext uri="{FF2B5EF4-FFF2-40B4-BE49-F238E27FC236}">
                  <a16:creationId xmlns:a16="http://schemas.microsoft.com/office/drawing/2014/main" id="{40C01C6B-69C3-47D0-970C-A83215CF0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1" y="3653"/>
              <a:ext cx="669" cy="62"/>
            </a:xfrm>
            <a:custGeom>
              <a:avLst/>
              <a:gdLst>
                <a:gd name="T0" fmla="*/ 0 w 669"/>
                <a:gd name="T1" fmla="*/ 62 h 62"/>
                <a:gd name="T2" fmla="*/ 0 w 669"/>
                <a:gd name="T3" fmla="*/ 0 h 62"/>
                <a:gd name="T4" fmla="*/ 669 w 669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9" h="62">
                  <a:moveTo>
                    <a:pt x="0" y="62"/>
                  </a:moveTo>
                  <a:lnTo>
                    <a:pt x="0" y="0"/>
                  </a:lnTo>
                  <a:lnTo>
                    <a:pt x="669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273FE3F-FEB3-4235-948C-77DCBBF65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4" y="3743"/>
              <a:ext cx="219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Methylomagnum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ishizawai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175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(NZ_FXAM00000000)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4" name="Freeform 83">
              <a:extLst>
                <a:ext uri="{FF2B5EF4-FFF2-40B4-BE49-F238E27FC236}">
                  <a16:creationId xmlns:a16="http://schemas.microsoft.com/office/drawing/2014/main" id="{D8397E68-E4E8-4E2A-B771-8EDB226E7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1" y="3725"/>
              <a:ext cx="598" cy="62"/>
            </a:xfrm>
            <a:custGeom>
              <a:avLst/>
              <a:gdLst>
                <a:gd name="T0" fmla="*/ 0 w 598"/>
                <a:gd name="T1" fmla="*/ 0 h 62"/>
                <a:gd name="T2" fmla="*/ 0 w 598"/>
                <a:gd name="T3" fmla="*/ 62 h 62"/>
                <a:gd name="T4" fmla="*/ 598 w 598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8" h="62">
                  <a:moveTo>
                    <a:pt x="0" y="0"/>
                  </a:moveTo>
                  <a:lnTo>
                    <a:pt x="0" y="62"/>
                  </a:lnTo>
                  <a:lnTo>
                    <a:pt x="598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84">
              <a:extLst>
                <a:ext uri="{FF2B5EF4-FFF2-40B4-BE49-F238E27FC236}">
                  <a16:creationId xmlns:a16="http://schemas.microsoft.com/office/drawing/2014/main" id="{972E0578-76A5-4DA8-9E73-257A6AA93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8" y="3625"/>
              <a:ext cx="143" cy="95"/>
            </a:xfrm>
            <a:custGeom>
              <a:avLst/>
              <a:gdLst>
                <a:gd name="T0" fmla="*/ 0 w 143"/>
                <a:gd name="T1" fmla="*/ 0 h 95"/>
                <a:gd name="T2" fmla="*/ 0 w 143"/>
                <a:gd name="T3" fmla="*/ 95 h 95"/>
                <a:gd name="T4" fmla="*/ 143 w 143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95">
                  <a:moveTo>
                    <a:pt x="0" y="0"/>
                  </a:moveTo>
                  <a:lnTo>
                    <a:pt x="0" y="95"/>
                  </a:lnTo>
                  <a:lnTo>
                    <a:pt x="143" y="95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85">
              <a:extLst>
                <a:ext uri="{FF2B5EF4-FFF2-40B4-BE49-F238E27FC236}">
                  <a16:creationId xmlns:a16="http://schemas.microsoft.com/office/drawing/2014/main" id="{4B4DF910-3AF0-41B4-A1DB-88B57B61F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1" y="3473"/>
              <a:ext cx="27" cy="146"/>
            </a:xfrm>
            <a:custGeom>
              <a:avLst/>
              <a:gdLst>
                <a:gd name="T0" fmla="*/ 0 w 27"/>
                <a:gd name="T1" fmla="*/ 0 h 146"/>
                <a:gd name="T2" fmla="*/ 0 w 27"/>
                <a:gd name="T3" fmla="*/ 146 h 146"/>
                <a:gd name="T4" fmla="*/ 27 w 27"/>
                <a:gd name="T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146">
                  <a:moveTo>
                    <a:pt x="0" y="0"/>
                  </a:moveTo>
                  <a:lnTo>
                    <a:pt x="0" y="146"/>
                  </a:lnTo>
                  <a:lnTo>
                    <a:pt x="27" y="146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86">
              <a:extLst>
                <a:ext uri="{FF2B5EF4-FFF2-40B4-BE49-F238E27FC236}">
                  <a16:creationId xmlns:a16="http://schemas.microsoft.com/office/drawing/2014/main" id="{C05CE525-C4F8-4EAC-878E-05356584D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4" y="2819"/>
              <a:ext cx="697" cy="648"/>
            </a:xfrm>
            <a:custGeom>
              <a:avLst/>
              <a:gdLst>
                <a:gd name="T0" fmla="*/ 0 w 697"/>
                <a:gd name="T1" fmla="*/ 0 h 648"/>
                <a:gd name="T2" fmla="*/ 0 w 697"/>
                <a:gd name="T3" fmla="*/ 648 h 648"/>
                <a:gd name="T4" fmla="*/ 697 w 697"/>
                <a:gd name="T5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7" h="648">
                  <a:moveTo>
                    <a:pt x="0" y="0"/>
                  </a:moveTo>
                  <a:lnTo>
                    <a:pt x="0" y="648"/>
                  </a:lnTo>
                  <a:lnTo>
                    <a:pt x="697" y="648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87">
              <a:extLst>
                <a:ext uri="{FF2B5EF4-FFF2-40B4-BE49-F238E27FC236}">
                  <a16:creationId xmlns:a16="http://schemas.microsoft.com/office/drawing/2014/main" id="{EE5B827A-41AB-46B0-A761-07893F229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" y="2813"/>
              <a:ext cx="2120" cy="582"/>
            </a:xfrm>
            <a:custGeom>
              <a:avLst/>
              <a:gdLst>
                <a:gd name="T0" fmla="*/ 0 w 2120"/>
                <a:gd name="T1" fmla="*/ 582 h 582"/>
                <a:gd name="T2" fmla="*/ 0 w 2120"/>
                <a:gd name="T3" fmla="*/ 0 h 582"/>
                <a:gd name="T4" fmla="*/ 2120 w 2120"/>
                <a:gd name="T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582">
                  <a:moveTo>
                    <a:pt x="0" y="582"/>
                  </a:moveTo>
                  <a:lnTo>
                    <a:pt x="0" y="0"/>
                  </a:lnTo>
                  <a:lnTo>
                    <a:pt x="2120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055BAEE-B0FB-4C5E-B2EA-757E35AA1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7" y="3877"/>
              <a:ext cx="203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Methylocapsa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acidiphila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B2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(NZ_ATYA00000000)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0" name="Freeform 89">
              <a:extLst>
                <a:ext uri="{FF2B5EF4-FFF2-40B4-BE49-F238E27FC236}">
                  <a16:creationId xmlns:a16="http://schemas.microsoft.com/office/drawing/2014/main" id="{A150EA22-977E-446F-8F35-B776EF44B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" y="3921"/>
              <a:ext cx="2491" cy="62"/>
            </a:xfrm>
            <a:custGeom>
              <a:avLst/>
              <a:gdLst>
                <a:gd name="T0" fmla="*/ 0 w 2491"/>
                <a:gd name="T1" fmla="*/ 62 h 62"/>
                <a:gd name="T2" fmla="*/ 0 w 2491"/>
                <a:gd name="T3" fmla="*/ 0 h 62"/>
                <a:gd name="T4" fmla="*/ 2491 w 249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1" h="62">
                  <a:moveTo>
                    <a:pt x="0" y="62"/>
                  </a:moveTo>
                  <a:lnTo>
                    <a:pt x="0" y="0"/>
                  </a:lnTo>
                  <a:lnTo>
                    <a:pt x="2491" y="0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19D9D0A0-36DB-44E9-AE33-312A0BF75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" y="4012"/>
              <a:ext cx="203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Methylocystis </a:t>
              </a:r>
              <a:r>
                <a:rPr kumimoji="0" lang="en-US" altLang="en-US" sz="105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parvus</a:t>
              </a:r>
              <a:r>
                <a:rPr kumimoji="0" lang="en-US" altLang="en-US" sz="105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OBBP</a:t>
              </a:r>
              <a:r>
                <a:rPr lang="en-US" sz="105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105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 (NZ_AJTV00000000)</a:t>
              </a:r>
              <a:endParaRPr kumimoji="0" lang="en-US" altLang="en-US" sz="105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2" name="Freeform 91">
              <a:extLst>
                <a:ext uri="{FF2B5EF4-FFF2-40B4-BE49-F238E27FC236}">
                  <a16:creationId xmlns:a16="http://schemas.microsoft.com/office/drawing/2014/main" id="{806B6ADF-22A9-4AA1-AD45-ED8EF6C70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1" y="3994"/>
              <a:ext cx="3324" cy="62"/>
            </a:xfrm>
            <a:custGeom>
              <a:avLst/>
              <a:gdLst>
                <a:gd name="T0" fmla="*/ 0 w 3324"/>
                <a:gd name="T1" fmla="*/ 0 h 62"/>
                <a:gd name="T2" fmla="*/ 0 w 3324"/>
                <a:gd name="T3" fmla="*/ 62 h 62"/>
                <a:gd name="T4" fmla="*/ 3324 w 3324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24" h="62">
                  <a:moveTo>
                    <a:pt x="0" y="0"/>
                  </a:moveTo>
                  <a:lnTo>
                    <a:pt x="0" y="62"/>
                  </a:lnTo>
                  <a:lnTo>
                    <a:pt x="3324" y="62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898742CA-AC46-4ECB-8804-AA3701331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" y="3406"/>
              <a:ext cx="867" cy="583"/>
            </a:xfrm>
            <a:custGeom>
              <a:avLst/>
              <a:gdLst>
                <a:gd name="T0" fmla="*/ 0 w 867"/>
                <a:gd name="T1" fmla="*/ 0 h 583"/>
                <a:gd name="T2" fmla="*/ 0 w 867"/>
                <a:gd name="T3" fmla="*/ 583 h 583"/>
                <a:gd name="T4" fmla="*/ 867 w 867"/>
                <a:gd name="T5" fmla="*/ 583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7" h="583">
                  <a:moveTo>
                    <a:pt x="0" y="0"/>
                  </a:moveTo>
                  <a:lnTo>
                    <a:pt x="0" y="583"/>
                  </a:lnTo>
                  <a:lnTo>
                    <a:pt x="867" y="583"/>
                  </a:lnTo>
                </a:path>
              </a:pathLst>
            </a:custGeom>
            <a:noFill/>
            <a:ln w="17463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6397FCD4-F786-4131-9CCE-28797FD18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9" y="3203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6D0BC59D-8690-46A6-8295-7A6DE1ADC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7" y="3738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88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C9A673A-BD6A-4F95-857D-3E6B68626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3486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322A02D7-4AEF-44BA-9FBE-ED5E6C645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4" y="2713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34BA4D2-21A9-404A-BEAF-490BCACAD4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3" y="3058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81C816D-F24B-475D-ADDC-05418F70C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0" y="1990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15675B7E-E636-4994-B9AC-917286332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3" y="2963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0572D88-5D7D-4E34-A931-02A9A0BED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2" y="1887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71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352BB784-94CE-460F-8992-E5140F0A2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" y="1768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2DE6A74F-AC6C-432C-A644-6C9ED7D98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1645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B9460A6-17D1-42C4-89AA-27123A8FA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1" y="2250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BF0D3A5F-43DE-484D-BEC6-76F3BB701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" y="2844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46AF474C-8BE9-4852-9B96-39A38A099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1" y="2407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4D40950-6A0E-4DC7-A0E6-108FB702A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8" y="1173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DEB07E81-C252-4677-90DB-6CFB3543E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" y="523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67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2227862-2836-476D-A0CC-9A331034A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631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85478AD8-E8A4-45B9-A6F4-2629ED722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6" y="114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82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D87AC617-45E6-44B1-9F97-428C63891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" y="231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2A272154-DD26-48C8-BBF7-1A02C15C4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3" y="1517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B2F54BA0-278C-4E25-8ABC-BCCDEF0EE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" y="1083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99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926D10B1-C665-4A3D-BB9D-B9485D4D5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3" y="2692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76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3FB9C84-B6EE-4F1E-A0D1-648FC62C6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3" y="2062"/>
              <a:ext cx="128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21A2F89A-DC31-495A-9A84-CF24740CD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6" y="505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80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E08604E2-A7E6-43F2-845A-95C6A40E6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6" y="1541"/>
              <a:ext cx="85" cy="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74</a:t>
              </a:r>
              <a:endParaRPr kumimoji="0" lang="en-US" altLang="en-US" sz="9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20" name="Line 119">
              <a:extLst>
                <a:ext uri="{FF2B5EF4-FFF2-40B4-BE49-F238E27FC236}">
                  <a16:creationId xmlns:a16="http://schemas.microsoft.com/office/drawing/2014/main" id="{47B297F4-4698-4334-885F-22229CD1A4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9" y="2479"/>
              <a:ext cx="976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75B2717A-C5D8-4365-AE94-26ACFA9E0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9" y="2557"/>
              <a:ext cx="12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5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0.1</a:t>
              </a:r>
              <a:endParaRPr kumimoji="0" lang="en-US" altLang="en-US" sz="105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35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824285-C194-49B6-A8C3-5E16859F656B}"/>
              </a:ext>
            </a:extLst>
          </p:cNvPr>
          <p:cNvSpPr txBox="1"/>
          <p:nvPr/>
        </p:nvSpPr>
        <p:spPr>
          <a:xfrm>
            <a:off x="215661" y="103516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S6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F4630D-D8DD-4DC9-BD4A-5E1E70C05150}"/>
              </a:ext>
            </a:extLst>
          </p:cNvPr>
          <p:cNvSpPr/>
          <p:nvPr/>
        </p:nvSpPr>
        <p:spPr>
          <a:xfrm>
            <a:off x="1447436" y="289099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006B282-F6E9-4B81-A55D-9453C6F087D5}"/>
              </a:ext>
            </a:extLst>
          </p:cNvPr>
          <p:cNvSpPr/>
          <p:nvPr/>
        </p:nvSpPr>
        <p:spPr>
          <a:xfrm>
            <a:off x="1463478" y="3520161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290E68-6CF0-490A-A968-11B0ADC7A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99" y="152261"/>
            <a:ext cx="9742252" cy="32006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9F78474-2A71-48CB-9543-ADCBF5593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4949" y="3280270"/>
            <a:ext cx="9742252" cy="3231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379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165">
            <a:extLst>
              <a:ext uri="{FF2B5EF4-FFF2-40B4-BE49-F238E27FC236}">
                <a16:creationId xmlns:a16="http://schemas.microsoft.com/office/drawing/2014/main" id="{5FCE822E-2599-4DC1-9CA1-12B628486719}"/>
              </a:ext>
            </a:extLst>
          </p:cNvPr>
          <p:cNvSpPr txBox="1"/>
          <p:nvPr/>
        </p:nvSpPr>
        <p:spPr>
          <a:xfrm>
            <a:off x="120858" y="81558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S7</a:t>
            </a:r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0AF6A58C-FB2D-4A5C-BBBE-17BDA609D62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34003" y="3355299"/>
            <a:ext cx="7141625" cy="3502701"/>
            <a:chOff x="838" y="357"/>
            <a:chExt cx="6004" cy="3606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327A6427-47A6-4A01-9D31-5B05CDBAB8A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38" y="357"/>
              <a:ext cx="6004" cy="3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" name="Rectangle 5">
              <a:extLst>
                <a:ext uri="{FF2B5EF4-FFF2-40B4-BE49-F238E27FC236}">
                  <a16:creationId xmlns:a16="http://schemas.microsoft.com/office/drawing/2014/main" id="{4441BE9A-B76A-4E11-9F83-8C68A2BD7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2" y="458"/>
              <a:ext cx="226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Methylovulum miyakonense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HT12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(NZ_AQZU00000000)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523E85CF-6115-4A62-93FC-6DA215D41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514"/>
              <a:ext cx="283" cy="78"/>
            </a:xfrm>
            <a:custGeom>
              <a:avLst/>
              <a:gdLst>
                <a:gd name="T0" fmla="*/ 0 w 283"/>
                <a:gd name="T1" fmla="*/ 78 h 78"/>
                <a:gd name="T2" fmla="*/ 0 w 283"/>
                <a:gd name="T3" fmla="*/ 0 h 78"/>
                <a:gd name="T4" fmla="*/ 283 w 283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3" h="78">
                  <a:moveTo>
                    <a:pt x="0" y="78"/>
                  </a:moveTo>
                  <a:lnTo>
                    <a:pt x="0" y="0"/>
                  </a:lnTo>
                  <a:lnTo>
                    <a:pt x="283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12E363B5-E8C8-4E79-8D0C-F971613C2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7" y="628"/>
              <a:ext cx="228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 psychrotolerans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HV10_M2 (NZ_CP022129)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3D20B86-C161-453B-8B9F-75E52AE5D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606"/>
              <a:ext cx="488" cy="78"/>
            </a:xfrm>
            <a:custGeom>
              <a:avLst/>
              <a:gdLst>
                <a:gd name="T0" fmla="*/ 0 w 488"/>
                <a:gd name="T1" fmla="*/ 0 h 78"/>
                <a:gd name="T2" fmla="*/ 0 w 488"/>
                <a:gd name="T3" fmla="*/ 78 h 78"/>
                <a:gd name="T4" fmla="*/ 488 w 488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8" h="78">
                  <a:moveTo>
                    <a:pt x="0" y="0"/>
                  </a:moveTo>
                  <a:lnTo>
                    <a:pt x="0" y="78"/>
                  </a:lnTo>
                  <a:lnTo>
                    <a:pt x="488" y="78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8FC9D759-FB2C-4590-A07B-2A3023AB7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599"/>
              <a:ext cx="251" cy="120"/>
            </a:xfrm>
            <a:custGeom>
              <a:avLst/>
              <a:gdLst>
                <a:gd name="T0" fmla="*/ 0 w 251"/>
                <a:gd name="T1" fmla="*/ 120 h 120"/>
                <a:gd name="T2" fmla="*/ 0 w 251"/>
                <a:gd name="T3" fmla="*/ 0 h 120"/>
                <a:gd name="T4" fmla="*/ 251 w 251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" h="120">
                  <a:moveTo>
                    <a:pt x="0" y="120"/>
                  </a:moveTo>
                  <a:lnTo>
                    <a:pt x="0" y="0"/>
                  </a:lnTo>
                  <a:lnTo>
                    <a:pt x="25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" name="Rectangle 10">
              <a:extLst>
                <a:ext uri="{FF2B5EF4-FFF2-40B4-BE49-F238E27FC236}">
                  <a16:creationId xmlns:a16="http://schemas.microsoft.com/office/drawing/2014/main" id="{AD668349-65CD-4711-9A4D-6FE34D276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8" y="798"/>
              <a:ext cx="24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KS41</a:t>
              </a:r>
              <a:endParaRPr kumimoji="0" lang="en-US" altLang="en-US" sz="9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8FA8B70-7720-4A06-8CCE-282CF94D6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1" y="734"/>
              <a:ext cx="610" cy="120"/>
            </a:xfrm>
            <a:custGeom>
              <a:avLst/>
              <a:gdLst>
                <a:gd name="T0" fmla="*/ 0 w 610"/>
                <a:gd name="T1" fmla="*/ 0 h 120"/>
                <a:gd name="T2" fmla="*/ 0 w 610"/>
                <a:gd name="T3" fmla="*/ 120 h 120"/>
                <a:gd name="T4" fmla="*/ 610 w 610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0" h="120">
                  <a:moveTo>
                    <a:pt x="0" y="0"/>
                  </a:moveTo>
                  <a:lnTo>
                    <a:pt x="0" y="120"/>
                  </a:lnTo>
                  <a:lnTo>
                    <a:pt x="610" y="12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E4EB94A6-2068-43F7-8203-034292E33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726"/>
              <a:ext cx="240" cy="142"/>
            </a:xfrm>
            <a:custGeom>
              <a:avLst/>
              <a:gdLst>
                <a:gd name="T0" fmla="*/ 0 w 240"/>
                <a:gd name="T1" fmla="*/ 142 h 142"/>
                <a:gd name="T2" fmla="*/ 0 w 240"/>
                <a:gd name="T3" fmla="*/ 0 h 142"/>
                <a:gd name="T4" fmla="*/ 240 w 240"/>
                <a:gd name="T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142">
                  <a:moveTo>
                    <a:pt x="0" y="142"/>
                  </a:moveTo>
                  <a:lnTo>
                    <a:pt x="0" y="0"/>
                  </a:lnTo>
                  <a:lnTo>
                    <a:pt x="240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6DA9958D-E862-4762-8B2F-2A0D704B8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0" y="967"/>
              <a:ext cx="216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fibrata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AML-C10 (NZ_ARCU00000000)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7CA61961-5E94-4F67-A450-98E5E2150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" y="882"/>
              <a:ext cx="872" cy="141"/>
            </a:xfrm>
            <a:custGeom>
              <a:avLst/>
              <a:gdLst>
                <a:gd name="T0" fmla="*/ 0 w 872"/>
                <a:gd name="T1" fmla="*/ 0 h 141"/>
                <a:gd name="T2" fmla="*/ 0 w 872"/>
                <a:gd name="T3" fmla="*/ 141 h 141"/>
                <a:gd name="T4" fmla="*/ 872 w 872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2" h="141">
                  <a:moveTo>
                    <a:pt x="0" y="0"/>
                  </a:moveTo>
                  <a:lnTo>
                    <a:pt x="0" y="141"/>
                  </a:lnTo>
                  <a:lnTo>
                    <a:pt x="872" y="14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942F570-70E6-4169-B16B-C2EA76E1F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7" y="875"/>
              <a:ext cx="164" cy="152"/>
            </a:xfrm>
            <a:custGeom>
              <a:avLst/>
              <a:gdLst>
                <a:gd name="T0" fmla="*/ 0 w 164"/>
                <a:gd name="T1" fmla="*/ 152 h 152"/>
                <a:gd name="T2" fmla="*/ 0 w 164"/>
                <a:gd name="T3" fmla="*/ 0 h 152"/>
                <a:gd name="T4" fmla="*/ 164 w 164"/>
                <a:gd name="T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52">
                  <a:moveTo>
                    <a:pt x="0" y="152"/>
                  </a:moveTo>
                  <a:lnTo>
                    <a:pt x="0" y="0"/>
                  </a:lnTo>
                  <a:lnTo>
                    <a:pt x="164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Rectangle 16">
              <a:extLst>
                <a:ext uri="{FF2B5EF4-FFF2-40B4-BE49-F238E27FC236}">
                  <a16:creationId xmlns:a16="http://schemas.microsoft.com/office/drawing/2014/main" id="{66D5DC6B-CED2-4EBC-98BF-3A685CE2F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0" y="1137"/>
              <a:ext cx="197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lacus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LW14 (NZ_AZUN00000000)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080567AA-AA22-45E9-8EEA-22DBCE872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7" y="1041"/>
              <a:ext cx="816" cy="152"/>
            </a:xfrm>
            <a:custGeom>
              <a:avLst/>
              <a:gdLst>
                <a:gd name="T0" fmla="*/ 0 w 816"/>
                <a:gd name="T1" fmla="*/ 0 h 152"/>
                <a:gd name="T2" fmla="*/ 0 w 816"/>
                <a:gd name="T3" fmla="*/ 152 h 152"/>
                <a:gd name="T4" fmla="*/ 816 w 816"/>
                <a:gd name="T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6" h="152">
                  <a:moveTo>
                    <a:pt x="0" y="0"/>
                  </a:moveTo>
                  <a:lnTo>
                    <a:pt x="0" y="152"/>
                  </a:lnTo>
                  <a:lnTo>
                    <a:pt x="816" y="152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4778188C-AC33-405A-9E24-074E59471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" y="1034"/>
              <a:ext cx="122" cy="232"/>
            </a:xfrm>
            <a:custGeom>
              <a:avLst/>
              <a:gdLst>
                <a:gd name="T0" fmla="*/ 0 w 122"/>
                <a:gd name="T1" fmla="*/ 232 h 232"/>
                <a:gd name="T2" fmla="*/ 0 w 122"/>
                <a:gd name="T3" fmla="*/ 0 h 232"/>
                <a:gd name="T4" fmla="*/ 122 w 122"/>
                <a:gd name="T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232">
                  <a:moveTo>
                    <a:pt x="0" y="232"/>
                  </a:moveTo>
                  <a:lnTo>
                    <a:pt x="0" y="0"/>
                  </a:lnTo>
                  <a:lnTo>
                    <a:pt x="122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9" name="Rectangle 19">
              <a:extLst>
                <a:ext uri="{FF2B5EF4-FFF2-40B4-BE49-F238E27FC236}">
                  <a16:creationId xmlns:a16="http://schemas.microsoft.com/office/drawing/2014/main" id="{B708D92A-42E9-4526-B836-2E70BC33C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1307"/>
              <a:ext cx="218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Methyloglobulus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morosus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KoM1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(NZ_AYLO00000000)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812A02F2-00A4-4F3C-848D-1B8D9F0BD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3" y="1363"/>
              <a:ext cx="652" cy="141"/>
            </a:xfrm>
            <a:custGeom>
              <a:avLst/>
              <a:gdLst>
                <a:gd name="T0" fmla="*/ 0 w 652"/>
                <a:gd name="T1" fmla="*/ 141 h 141"/>
                <a:gd name="T2" fmla="*/ 0 w 652"/>
                <a:gd name="T3" fmla="*/ 0 h 141"/>
                <a:gd name="T4" fmla="*/ 652 w 652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52" h="141">
                  <a:moveTo>
                    <a:pt x="0" y="141"/>
                  </a:moveTo>
                  <a:lnTo>
                    <a:pt x="0" y="0"/>
                  </a:lnTo>
                  <a:lnTo>
                    <a:pt x="652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1" name="Rectangle 21">
              <a:extLst>
                <a:ext uri="{FF2B5EF4-FFF2-40B4-BE49-F238E27FC236}">
                  <a16:creationId xmlns:a16="http://schemas.microsoft.com/office/drawing/2014/main" id="{032898A5-5B62-4C99-B8FA-3B1497B1A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2" y="1476"/>
              <a:ext cx="2275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Methylomonas koyamae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Fw12E-Y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(NZ_BBCK00000000)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2BE99B2A-F4E3-4FAF-B5EE-872EEE96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" y="1532"/>
              <a:ext cx="628" cy="121"/>
            </a:xfrm>
            <a:custGeom>
              <a:avLst/>
              <a:gdLst>
                <a:gd name="T0" fmla="*/ 0 w 628"/>
                <a:gd name="T1" fmla="*/ 121 h 121"/>
                <a:gd name="T2" fmla="*/ 0 w 628"/>
                <a:gd name="T3" fmla="*/ 0 h 121"/>
                <a:gd name="T4" fmla="*/ 628 w 628"/>
                <a:gd name="T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8" h="121">
                  <a:moveTo>
                    <a:pt x="0" y="121"/>
                  </a:moveTo>
                  <a:lnTo>
                    <a:pt x="0" y="0"/>
                  </a:lnTo>
                  <a:lnTo>
                    <a:pt x="628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3" name="Rectangle 23">
              <a:extLst>
                <a:ext uri="{FF2B5EF4-FFF2-40B4-BE49-F238E27FC236}">
                  <a16:creationId xmlns:a16="http://schemas.microsoft.com/office/drawing/2014/main" id="{E9E29636-ED72-4570-8BEB-60011203A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3" y="1646"/>
              <a:ext cx="199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denitrificans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FJG1 (NZ_CP014476)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24">
              <a:extLst>
                <a:ext uri="{FF2B5EF4-FFF2-40B4-BE49-F238E27FC236}">
                  <a16:creationId xmlns:a16="http://schemas.microsoft.com/office/drawing/2014/main" id="{8737145D-06D4-4BFB-86C8-43830DA82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" y="1702"/>
              <a:ext cx="777" cy="78"/>
            </a:xfrm>
            <a:custGeom>
              <a:avLst/>
              <a:gdLst>
                <a:gd name="T0" fmla="*/ 0 w 777"/>
                <a:gd name="T1" fmla="*/ 78 h 78"/>
                <a:gd name="T2" fmla="*/ 0 w 777"/>
                <a:gd name="T3" fmla="*/ 0 h 78"/>
                <a:gd name="T4" fmla="*/ 777 w 777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7" h="78">
                  <a:moveTo>
                    <a:pt x="0" y="78"/>
                  </a:moveTo>
                  <a:lnTo>
                    <a:pt x="0" y="0"/>
                  </a:lnTo>
                  <a:lnTo>
                    <a:pt x="77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8137D602-D6F4-4699-A02C-CDCD3D304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7" y="1816"/>
              <a:ext cx="2010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lenta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R-45370 (NZ_LUUI00000000)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B69A1B8F-A03C-4A6C-91C0-7C85B25D9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" y="1794"/>
              <a:ext cx="1181" cy="78"/>
            </a:xfrm>
            <a:custGeom>
              <a:avLst/>
              <a:gdLst>
                <a:gd name="T0" fmla="*/ 0 w 1181"/>
                <a:gd name="T1" fmla="*/ 0 h 78"/>
                <a:gd name="T2" fmla="*/ 0 w 1181"/>
                <a:gd name="T3" fmla="*/ 78 h 78"/>
                <a:gd name="T4" fmla="*/ 1181 w 1181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1" h="78">
                  <a:moveTo>
                    <a:pt x="0" y="0"/>
                  </a:moveTo>
                  <a:lnTo>
                    <a:pt x="0" y="78"/>
                  </a:lnTo>
                  <a:lnTo>
                    <a:pt x="1181" y="78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27">
              <a:extLst>
                <a:ext uri="{FF2B5EF4-FFF2-40B4-BE49-F238E27FC236}">
                  <a16:creationId xmlns:a16="http://schemas.microsoft.com/office/drawing/2014/main" id="{21191038-2E03-4AA6-AA60-356196BDD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" y="1667"/>
              <a:ext cx="212" cy="120"/>
            </a:xfrm>
            <a:custGeom>
              <a:avLst/>
              <a:gdLst>
                <a:gd name="T0" fmla="*/ 0 w 212"/>
                <a:gd name="T1" fmla="*/ 0 h 120"/>
                <a:gd name="T2" fmla="*/ 0 w 212"/>
                <a:gd name="T3" fmla="*/ 120 h 120"/>
                <a:gd name="T4" fmla="*/ 212 w 212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120">
                  <a:moveTo>
                    <a:pt x="0" y="0"/>
                  </a:moveTo>
                  <a:lnTo>
                    <a:pt x="0" y="120"/>
                  </a:lnTo>
                  <a:lnTo>
                    <a:pt x="212" y="12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28">
              <a:extLst>
                <a:ext uri="{FF2B5EF4-FFF2-40B4-BE49-F238E27FC236}">
                  <a16:creationId xmlns:a16="http://schemas.microsoft.com/office/drawing/2014/main" id="{1658787E-2CB1-4638-A7E0-8B698B56C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3" y="1518"/>
              <a:ext cx="194" cy="142"/>
            </a:xfrm>
            <a:custGeom>
              <a:avLst/>
              <a:gdLst>
                <a:gd name="T0" fmla="*/ 0 w 194"/>
                <a:gd name="T1" fmla="*/ 0 h 142"/>
                <a:gd name="T2" fmla="*/ 0 w 194"/>
                <a:gd name="T3" fmla="*/ 142 h 142"/>
                <a:gd name="T4" fmla="*/ 194 w 194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" h="142">
                  <a:moveTo>
                    <a:pt x="0" y="0"/>
                  </a:moveTo>
                  <a:lnTo>
                    <a:pt x="0" y="142"/>
                  </a:lnTo>
                  <a:lnTo>
                    <a:pt x="194" y="142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29">
              <a:extLst>
                <a:ext uri="{FF2B5EF4-FFF2-40B4-BE49-F238E27FC236}">
                  <a16:creationId xmlns:a16="http://schemas.microsoft.com/office/drawing/2014/main" id="{EADBD53C-4451-4F11-981D-0F0831369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5" y="1280"/>
              <a:ext cx="318" cy="231"/>
            </a:xfrm>
            <a:custGeom>
              <a:avLst/>
              <a:gdLst>
                <a:gd name="T0" fmla="*/ 0 w 318"/>
                <a:gd name="T1" fmla="*/ 0 h 231"/>
                <a:gd name="T2" fmla="*/ 0 w 318"/>
                <a:gd name="T3" fmla="*/ 231 h 231"/>
                <a:gd name="T4" fmla="*/ 318 w 318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8" h="231">
                  <a:moveTo>
                    <a:pt x="0" y="0"/>
                  </a:moveTo>
                  <a:lnTo>
                    <a:pt x="0" y="231"/>
                  </a:lnTo>
                  <a:lnTo>
                    <a:pt x="318" y="23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30">
              <a:extLst>
                <a:ext uri="{FF2B5EF4-FFF2-40B4-BE49-F238E27FC236}">
                  <a16:creationId xmlns:a16="http://schemas.microsoft.com/office/drawing/2014/main" id="{BDB5B42D-036A-4F7B-B740-5AE5B34D9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1273"/>
              <a:ext cx="221" cy="376"/>
            </a:xfrm>
            <a:custGeom>
              <a:avLst/>
              <a:gdLst>
                <a:gd name="T0" fmla="*/ 0 w 221"/>
                <a:gd name="T1" fmla="*/ 376 h 376"/>
                <a:gd name="T2" fmla="*/ 0 w 221"/>
                <a:gd name="T3" fmla="*/ 0 h 376"/>
                <a:gd name="T4" fmla="*/ 221 w 221"/>
                <a:gd name="T5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1" h="376">
                  <a:moveTo>
                    <a:pt x="0" y="376"/>
                  </a:moveTo>
                  <a:lnTo>
                    <a:pt x="0" y="0"/>
                  </a:lnTo>
                  <a:lnTo>
                    <a:pt x="22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Rectangle 31">
              <a:extLst>
                <a:ext uri="{FF2B5EF4-FFF2-40B4-BE49-F238E27FC236}">
                  <a16:creationId xmlns:a16="http://schemas.microsoft.com/office/drawing/2014/main" id="{B5D9B272-B86D-4C68-93B5-2886B2292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0" y="1985"/>
              <a:ext cx="200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Methyloterricola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oryzae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73a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(NZ_JYNS00000000)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5" name="Freeform 32">
              <a:extLst>
                <a:ext uri="{FF2B5EF4-FFF2-40B4-BE49-F238E27FC236}">
                  <a16:creationId xmlns:a16="http://schemas.microsoft.com/office/drawing/2014/main" id="{06CC4CD1-E512-48DA-8997-096B24ED0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4" y="1663"/>
              <a:ext cx="809" cy="379"/>
            </a:xfrm>
            <a:custGeom>
              <a:avLst/>
              <a:gdLst>
                <a:gd name="T0" fmla="*/ 0 w 809"/>
                <a:gd name="T1" fmla="*/ 0 h 379"/>
                <a:gd name="T2" fmla="*/ 0 w 809"/>
                <a:gd name="T3" fmla="*/ 379 h 379"/>
                <a:gd name="T4" fmla="*/ 809 w 809"/>
                <a:gd name="T5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9" h="379">
                  <a:moveTo>
                    <a:pt x="0" y="0"/>
                  </a:moveTo>
                  <a:lnTo>
                    <a:pt x="0" y="379"/>
                  </a:lnTo>
                  <a:lnTo>
                    <a:pt x="809" y="379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1" name="Freeform 33">
              <a:extLst>
                <a:ext uri="{FF2B5EF4-FFF2-40B4-BE49-F238E27FC236}">
                  <a16:creationId xmlns:a16="http://schemas.microsoft.com/office/drawing/2014/main" id="{815BABDC-3FC7-4AF8-A9C2-56866FF1A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656"/>
              <a:ext cx="347" cy="313"/>
            </a:xfrm>
            <a:custGeom>
              <a:avLst/>
              <a:gdLst>
                <a:gd name="T0" fmla="*/ 0 w 347"/>
                <a:gd name="T1" fmla="*/ 313 h 313"/>
                <a:gd name="T2" fmla="*/ 0 w 347"/>
                <a:gd name="T3" fmla="*/ 0 h 313"/>
                <a:gd name="T4" fmla="*/ 347 w 347"/>
                <a:gd name="T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313">
                  <a:moveTo>
                    <a:pt x="0" y="313"/>
                  </a:moveTo>
                  <a:lnTo>
                    <a:pt x="0" y="0"/>
                  </a:lnTo>
                  <a:lnTo>
                    <a:pt x="34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36" name="Rectangle 34">
              <a:extLst>
                <a:ext uri="{FF2B5EF4-FFF2-40B4-BE49-F238E27FC236}">
                  <a16:creationId xmlns:a16="http://schemas.microsoft.com/office/drawing/2014/main" id="{562D5C7F-7C33-4DEE-8614-7D9335A16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3" y="2155"/>
              <a:ext cx="1816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Methylococcus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capsulatus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Bath</a:t>
              </a:r>
              <a:r>
                <a:rPr lang="en-US" sz="900" baseline="30000" dirty="0" err="1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(NC 002977)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Freeform 35">
              <a:extLst>
                <a:ext uri="{FF2B5EF4-FFF2-40B4-BE49-F238E27FC236}">
                  <a16:creationId xmlns:a16="http://schemas.microsoft.com/office/drawing/2014/main" id="{87C1E33B-6525-4C93-BECD-1F1B334C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5" y="2211"/>
              <a:ext cx="41" cy="78"/>
            </a:xfrm>
            <a:custGeom>
              <a:avLst/>
              <a:gdLst>
                <a:gd name="T0" fmla="*/ 0 w 41"/>
                <a:gd name="T1" fmla="*/ 78 h 78"/>
                <a:gd name="T2" fmla="*/ 0 w 41"/>
                <a:gd name="T3" fmla="*/ 0 h 78"/>
                <a:gd name="T4" fmla="*/ 41 w 41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78">
                  <a:moveTo>
                    <a:pt x="0" y="78"/>
                  </a:moveTo>
                  <a:lnTo>
                    <a:pt x="0" y="0"/>
                  </a:lnTo>
                  <a:lnTo>
                    <a:pt x="4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38" name="Rectangle 36">
              <a:extLst>
                <a:ext uri="{FF2B5EF4-FFF2-40B4-BE49-F238E27FC236}">
                  <a16:creationId xmlns:a16="http://schemas.microsoft.com/office/drawing/2014/main" id="{B8D58FD1-40B4-429C-ACF7-AAEC7542A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2325"/>
              <a:ext cx="224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Methylococcus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capsulatus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Texas</a:t>
              </a:r>
              <a:r>
                <a:rPr lang="en-US" sz="900" baseline="30000" dirty="0" err="1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(NZ_AMCE00000000)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9" name="Freeform 37">
              <a:extLst>
                <a:ext uri="{FF2B5EF4-FFF2-40B4-BE49-F238E27FC236}">
                  <a16:creationId xmlns:a16="http://schemas.microsoft.com/office/drawing/2014/main" id="{5F18C4BD-0A6B-4BE7-B51A-F9855E533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5" y="2303"/>
              <a:ext cx="21" cy="78"/>
            </a:xfrm>
            <a:custGeom>
              <a:avLst/>
              <a:gdLst>
                <a:gd name="T0" fmla="*/ 0 w 21"/>
                <a:gd name="T1" fmla="*/ 0 h 78"/>
                <a:gd name="T2" fmla="*/ 0 w 21"/>
                <a:gd name="T3" fmla="*/ 78 h 78"/>
                <a:gd name="T4" fmla="*/ 21 w 21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8">
                  <a:moveTo>
                    <a:pt x="0" y="0"/>
                  </a:moveTo>
                  <a:lnTo>
                    <a:pt x="0" y="78"/>
                  </a:lnTo>
                  <a:lnTo>
                    <a:pt x="21" y="78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0" name="Freeform 38">
              <a:extLst>
                <a:ext uri="{FF2B5EF4-FFF2-40B4-BE49-F238E27FC236}">
                  <a16:creationId xmlns:a16="http://schemas.microsoft.com/office/drawing/2014/main" id="{5D4EBED5-7801-41D6-8636-D47DDA19B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7" y="1983"/>
              <a:ext cx="1038" cy="313"/>
            </a:xfrm>
            <a:custGeom>
              <a:avLst/>
              <a:gdLst>
                <a:gd name="T0" fmla="*/ 0 w 1038"/>
                <a:gd name="T1" fmla="*/ 0 h 313"/>
                <a:gd name="T2" fmla="*/ 0 w 1038"/>
                <a:gd name="T3" fmla="*/ 313 h 313"/>
                <a:gd name="T4" fmla="*/ 1038 w 1038"/>
                <a:gd name="T5" fmla="*/ 313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8" h="313">
                  <a:moveTo>
                    <a:pt x="0" y="0"/>
                  </a:moveTo>
                  <a:lnTo>
                    <a:pt x="0" y="313"/>
                  </a:lnTo>
                  <a:lnTo>
                    <a:pt x="1038" y="313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1" name="Freeform 39">
              <a:extLst>
                <a:ext uri="{FF2B5EF4-FFF2-40B4-BE49-F238E27FC236}">
                  <a16:creationId xmlns:a16="http://schemas.microsoft.com/office/drawing/2014/main" id="{170148EA-55D1-4D30-B6C4-9F8F69D01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" y="1976"/>
              <a:ext cx="173" cy="279"/>
            </a:xfrm>
            <a:custGeom>
              <a:avLst/>
              <a:gdLst>
                <a:gd name="T0" fmla="*/ 0 w 173"/>
                <a:gd name="T1" fmla="*/ 279 h 279"/>
                <a:gd name="T2" fmla="*/ 0 w 173"/>
                <a:gd name="T3" fmla="*/ 0 h 279"/>
                <a:gd name="T4" fmla="*/ 173 w 173"/>
                <a:gd name="T5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3" h="279">
                  <a:moveTo>
                    <a:pt x="0" y="279"/>
                  </a:moveTo>
                  <a:lnTo>
                    <a:pt x="0" y="0"/>
                  </a:lnTo>
                  <a:lnTo>
                    <a:pt x="173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2" name="Rectangle 40">
              <a:extLst>
                <a:ext uri="{FF2B5EF4-FFF2-40B4-BE49-F238E27FC236}">
                  <a16:creationId xmlns:a16="http://schemas.microsoft.com/office/drawing/2014/main" id="{E033493B-151E-4A2B-B3B2-E5B4CE538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08" y="2495"/>
              <a:ext cx="2143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Methylomagnum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ishizawai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175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(NZ_FXAM00000000)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Freeform 41">
              <a:extLst>
                <a:ext uri="{FF2B5EF4-FFF2-40B4-BE49-F238E27FC236}">
                  <a16:creationId xmlns:a16="http://schemas.microsoft.com/office/drawing/2014/main" id="{67D05FFB-CC1D-4828-A453-DB77DA0DE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4" y="2270"/>
              <a:ext cx="1027" cy="281"/>
            </a:xfrm>
            <a:custGeom>
              <a:avLst/>
              <a:gdLst>
                <a:gd name="T0" fmla="*/ 0 w 1027"/>
                <a:gd name="T1" fmla="*/ 0 h 281"/>
                <a:gd name="T2" fmla="*/ 0 w 1027"/>
                <a:gd name="T3" fmla="*/ 281 h 281"/>
                <a:gd name="T4" fmla="*/ 1027 w 1027"/>
                <a:gd name="T5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7" h="281">
                  <a:moveTo>
                    <a:pt x="0" y="0"/>
                  </a:moveTo>
                  <a:lnTo>
                    <a:pt x="0" y="281"/>
                  </a:lnTo>
                  <a:lnTo>
                    <a:pt x="1027" y="28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4" name="Freeform 42">
              <a:extLst>
                <a:ext uri="{FF2B5EF4-FFF2-40B4-BE49-F238E27FC236}">
                  <a16:creationId xmlns:a16="http://schemas.microsoft.com/office/drawing/2014/main" id="{E1F4024D-68B0-46EF-8707-D13FF62ED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2262"/>
              <a:ext cx="341" cy="296"/>
            </a:xfrm>
            <a:custGeom>
              <a:avLst/>
              <a:gdLst>
                <a:gd name="T0" fmla="*/ 0 w 341"/>
                <a:gd name="T1" fmla="*/ 296 h 296"/>
                <a:gd name="T2" fmla="*/ 0 w 341"/>
                <a:gd name="T3" fmla="*/ 0 h 296"/>
                <a:gd name="T4" fmla="*/ 341 w 341"/>
                <a:gd name="T5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1" h="296">
                  <a:moveTo>
                    <a:pt x="0" y="296"/>
                  </a:moveTo>
                  <a:lnTo>
                    <a:pt x="0" y="0"/>
                  </a:lnTo>
                  <a:lnTo>
                    <a:pt x="34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5" name="Rectangle 43">
              <a:extLst>
                <a:ext uri="{FF2B5EF4-FFF2-40B4-BE49-F238E27FC236}">
                  <a16:creationId xmlns:a16="http://schemas.microsoft.com/office/drawing/2014/main" id="{9C4F47BD-D371-4367-A576-1E2CFF8D2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1" y="2664"/>
              <a:ext cx="167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Crenothrix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polyspora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(NZ_FUKI00000000)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Freeform 44">
              <a:extLst>
                <a:ext uri="{FF2B5EF4-FFF2-40B4-BE49-F238E27FC236}">
                  <a16:creationId xmlns:a16="http://schemas.microsoft.com/office/drawing/2014/main" id="{23A20DAF-120C-4E4B-8BEA-626A2D808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2720"/>
              <a:ext cx="947" cy="142"/>
            </a:xfrm>
            <a:custGeom>
              <a:avLst/>
              <a:gdLst>
                <a:gd name="T0" fmla="*/ 0 w 947"/>
                <a:gd name="T1" fmla="*/ 142 h 142"/>
                <a:gd name="T2" fmla="*/ 0 w 947"/>
                <a:gd name="T3" fmla="*/ 0 h 142"/>
                <a:gd name="T4" fmla="*/ 947 w 947"/>
                <a:gd name="T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7" h="142">
                  <a:moveTo>
                    <a:pt x="0" y="142"/>
                  </a:moveTo>
                  <a:lnTo>
                    <a:pt x="0" y="0"/>
                  </a:lnTo>
                  <a:lnTo>
                    <a:pt x="94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7" name="Rectangle 45">
              <a:extLst>
                <a:ext uri="{FF2B5EF4-FFF2-40B4-BE49-F238E27FC236}">
                  <a16:creationId xmlns:a16="http://schemas.microsoft.com/office/drawing/2014/main" id="{4C5C703A-9CC6-4EE3-8268-116250B11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8" y="2834"/>
              <a:ext cx="2339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tundripaludum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SV96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(NZ_AEGW00000000)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8" name="Freeform 46">
              <a:extLst>
                <a:ext uri="{FF2B5EF4-FFF2-40B4-BE49-F238E27FC236}">
                  <a16:creationId xmlns:a16="http://schemas.microsoft.com/office/drawing/2014/main" id="{0B76CC4D-BD81-4477-AD18-A368DA052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" y="2890"/>
              <a:ext cx="207" cy="120"/>
            </a:xfrm>
            <a:custGeom>
              <a:avLst/>
              <a:gdLst>
                <a:gd name="T0" fmla="*/ 0 w 207"/>
                <a:gd name="T1" fmla="*/ 120 h 120"/>
                <a:gd name="T2" fmla="*/ 0 w 207"/>
                <a:gd name="T3" fmla="*/ 0 h 120"/>
                <a:gd name="T4" fmla="*/ 207 w 207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120">
                  <a:moveTo>
                    <a:pt x="0" y="120"/>
                  </a:moveTo>
                  <a:lnTo>
                    <a:pt x="0" y="0"/>
                  </a:lnTo>
                  <a:lnTo>
                    <a:pt x="20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9" name="Rectangle 47">
              <a:extLst>
                <a:ext uri="{FF2B5EF4-FFF2-40B4-BE49-F238E27FC236}">
                  <a16:creationId xmlns:a16="http://schemas.microsoft.com/office/drawing/2014/main" id="{8E8BA224-8565-44B0-A584-E9686FBC5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9" y="3004"/>
              <a:ext cx="209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tundripaludum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21/22 (JMLA00000000)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Freeform 48">
              <a:extLst>
                <a:ext uri="{FF2B5EF4-FFF2-40B4-BE49-F238E27FC236}">
                  <a16:creationId xmlns:a16="http://schemas.microsoft.com/office/drawing/2014/main" id="{5C00551D-A09D-4DF1-B7C1-498DCCE41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3060"/>
              <a:ext cx="66" cy="77"/>
            </a:xfrm>
            <a:custGeom>
              <a:avLst/>
              <a:gdLst>
                <a:gd name="T0" fmla="*/ 0 w 66"/>
                <a:gd name="T1" fmla="*/ 77 h 77"/>
                <a:gd name="T2" fmla="*/ 0 w 66"/>
                <a:gd name="T3" fmla="*/ 0 h 77"/>
                <a:gd name="T4" fmla="*/ 66 w 66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" h="77">
                  <a:moveTo>
                    <a:pt x="0" y="77"/>
                  </a:moveTo>
                  <a:lnTo>
                    <a:pt x="0" y="0"/>
                  </a:lnTo>
                  <a:lnTo>
                    <a:pt x="66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1" name="Rectangle 49">
              <a:extLst>
                <a:ext uri="{FF2B5EF4-FFF2-40B4-BE49-F238E27FC236}">
                  <a16:creationId xmlns:a16="http://schemas.microsoft.com/office/drawing/2014/main" id="{A7F340D9-DCC3-416D-8AAA-0F836118C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" y="3173"/>
              <a:ext cx="2108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tundripaludum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31/32 (JPOH00000000)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2" name="Freeform 50">
              <a:extLst>
                <a:ext uri="{FF2B5EF4-FFF2-40B4-BE49-F238E27FC236}">
                  <a16:creationId xmlns:a16="http://schemas.microsoft.com/office/drawing/2014/main" id="{0DF003EA-3AFC-4712-92B2-E48DCAB27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" y="3152"/>
              <a:ext cx="71" cy="77"/>
            </a:xfrm>
            <a:custGeom>
              <a:avLst/>
              <a:gdLst>
                <a:gd name="T0" fmla="*/ 0 w 71"/>
                <a:gd name="T1" fmla="*/ 0 h 77"/>
                <a:gd name="T2" fmla="*/ 0 w 71"/>
                <a:gd name="T3" fmla="*/ 77 h 77"/>
                <a:gd name="T4" fmla="*/ 71 w 71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77">
                  <a:moveTo>
                    <a:pt x="0" y="0"/>
                  </a:moveTo>
                  <a:lnTo>
                    <a:pt x="0" y="77"/>
                  </a:lnTo>
                  <a:lnTo>
                    <a:pt x="71" y="77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3" name="Freeform 51">
              <a:extLst>
                <a:ext uri="{FF2B5EF4-FFF2-40B4-BE49-F238E27FC236}">
                  <a16:creationId xmlns:a16="http://schemas.microsoft.com/office/drawing/2014/main" id="{8F11309B-DDF3-4BA5-B81D-20DF2CD2D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4" y="3024"/>
              <a:ext cx="132" cy="121"/>
            </a:xfrm>
            <a:custGeom>
              <a:avLst/>
              <a:gdLst>
                <a:gd name="T0" fmla="*/ 0 w 132"/>
                <a:gd name="T1" fmla="*/ 0 h 121"/>
                <a:gd name="T2" fmla="*/ 0 w 132"/>
                <a:gd name="T3" fmla="*/ 121 h 121"/>
                <a:gd name="T4" fmla="*/ 132 w 132"/>
                <a:gd name="T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" h="121">
                  <a:moveTo>
                    <a:pt x="0" y="0"/>
                  </a:moveTo>
                  <a:lnTo>
                    <a:pt x="0" y="121"/>
                  </a:lnTo>
                  <a:lnTo>
                    <a:pt x="132" y="12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4" name="Freeform 52">
              <a:extLst>
                <a:ext uri="{FF2B5EF4-FFF2-40B4-BE49-F238E27FC236}">
                  <a16:creationId xmlns:a16="http://schemas.microsoft.com/office/drawing/2014/main" id="{F00EFC75-1747-4D35-BD99-E84A9CB55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" y="2876"/>
              <a:ext cx="387" cy="141"/>
            </a:xfrm>
            <a:custGeom>
              <a:avLst/>
              <a:gdLst>
                <a:gd name="T0" fmla="*/ 0 w 387"/>
                <a:gd name="T1" fmla="*/ 0 h 141"/>
                <a:gd name="T2" fmla="*/ 0 w 387"/>
                <a:gd name="T3" fmla="*/ 141 h 141"/>
                <a:gd name="T4" fmla="*/ 387 w 387"/>
                <a:gd name="T5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7" h="141">
                  <a:moveTo>
                    <a:pt x="0" y="0"/>
                  </a:moveTo>
                  <a:lnTo>
                    <a:pt x="0" y="141"/>
                  </a:lnTo>
                  <a:lnTo>
                    <a:pt x="387" y="14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5" name="Freeform 53">
              <a:extLst>
                <a:ext uri="{FF2B5EF4-FFF2-40B4-BE49-F238E27FC236}">
                  <a16:creationId xmlns:a16="http://schemas.microsoft.com/office/drawing/2014/main" id="{788BDC71-E0FF-456F-8F7A-3A7FB5EA4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" y="2572"/>
              <a:ext cx="884" cy="297"/>
            </a:xfrm>
            <a:custGeom>
              <a:avLst/>
              <a:gdLst>
                <a:gd name="T0" fmla="*/ 0 w 884"/>
                <a:gd name="T1" fmla="*/ 0 h 297"/>
                <a:gd name="T2" fmla="*/ 0 w 884"/>
                <a:gd name="T3" fmla="*/ 297 h 297"/>
                <a:gd name="T4" fmla="*/ 884 w 884"/>
                <a:gd name="T5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4" h="297">
                  <a:moveTo>
                    <a:pt x="0" y="0"/>
                  </a:moveTo>
                  <a:lnTo>
                    <a:pt x="0" y="297"/>
                  </a:lnTo>
                  <a:lnTo>
                    <a:pt x="884" y="297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6" name="Freeform 54">
              <a:extLst>
                <a:ext uri="{FF2B5EF4-FFF2-40B4-BE49-F238E27FC236}">
                  <a16:creationId xmlns:a16="http://schemas.microsoft.com/office/drawing/2014/main" id="{0843ED4E-374C-462B-BE70-45F108C4A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2565"/>
              <a:ext cx="824" cy="452"/>
            </a:xfrm>
            <a:custGeom>
              <a:avLst/>
              <a:gdLst>
                <a:gd name="T0" fmla="*/ 0 w 824"/>
                <a:gd name="T1" fmla="*/ 452 h 452"/>
                <a:gd name="T2" fmla="*/ 0 w 824"/>
                <a:gd name="T3" fmla="*/ 0 h 452"/>
                <a:gd name="T4" fmla="*/ 824 w 824"/>
                <a:gd name="T5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4" h="452">
                  <a:moveTo>
                    <a:pt x="0" y="452"/>
                  </a:moveTo>
                  <a:lnTo>
                    <a:pt x="0" y="0"/>
                  </a:lnTo>
                  <a:lnTo>
                    <a:pt x="824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7" name="Rectangle 55">
              <a:extLst>
                <a:ext uri="{FF2B5EF4-FFF2-40B4-BE49-F238E27FC236}">
                  <a16:creationId xmlns:a16="http://schemas.microsoft.com/office/drawing/2014/main" id="{5EB5AE9B-36A4-4434-9CB5-1FF143F48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3" y="3343"/>
              <a:ext cx="199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Methylocapsa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acidiphila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B2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(NZ_ATYA00000000)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Freeform 56">
              <a:extLst>
                <a:ext uri="{FF2B5EF4-FFF2-40B4-BE49-F238E27FC236}">
                  <a16:creationId xmlns:a16="http://schemas.microsoft.com/office/drawing/2014/main" id="{4313311B-E577-4E70-8608-C848BAB5A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" y="3399"/>
              <a:ext cx="1871" cy="78"/>
            </a:xfrm>
            <a:custGeom>
              <a:avLst/>
              <a:gdLst>
                <a:gd name="T0" fmla="*/ 0 w 1871"/>
                <a:gd name="T1" fmla="*/ 78 h 78"/>
                <a:gd name="T2" fmla="*/ 0 w 1871"/>
                <a:gd name="T3" fmla="*/ 0 h 78"/>
                <a:gd name="T4" fmla="*/ 1871 w 1871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1" h="78">
                  <a:moveTo>
                    <a:pt x="0" y="78"/>
                  </a:moveTo>
                  <a:lnTo>
                    <a:pt x="0" y="0"/>
                  </a:lnTo>
                  <a:lnTo>
                    <a:pt x="187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9" name="Rectangle 57">
              <a:extLst>
                <a:ext uri="{FF2B5EF4-FFF2-40B4-BE49-F238E27FC236}">
                  <a16:creationId xmlns:a16="http://schemas.microsoft.com/office/drawing/2014/main" id="{E49152C6-067A-443D-987B-E0507F7B5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6" y="3513"/>
              <a:ext cx="199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Methylocystis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parvus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OBBP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(NZ_AJTV00000000)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0" name="Freeform 58">
              <a:extLst>
                <a:ext uri="{FF2B5EF4-FFF2-40B4-BE49-F238E27FC236}">
                  <a16:creationId xmlns:a16="http://schemas.microsoft.com/office/drawing/2014/main" id="{E1028000-1B73-4DD3-965D-58A44742C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5" y="3491"/>
              <a:ext cx="2444" cy="78"/>
            </a:xfrm>
            <a:custGeom>
              <a:avLst/>
              <a:gdLst>
                <a:gd name="T0" fmla="*/ 0 w 2444"/>
                <a:gd name="T1" fmla="*/ 0 h 78"/>
                <a:gd name="T2" fmla="*/ 0 w 2444"/>
                <a:gd name="T3" fmla="*/ 78 h 78"/>
                <a:gd name="T4" fmla="*/ 2444 w 2444"/>
                <a:gd name="T5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44" h="78">
                  <a:moveTo>
                    <a:pt x="0" y="0"/>
                  </a:moveTo>
                  <a:lnTo>
                    <a:pt x="0" y="78"/>
                  </a:lnTo>
                  <a:lnTo>
                    <a:pt x="2444" y="78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61" name="Freeform 59">
              <a:extLst>
                <a:ext uri="{FF2B5EF4-FFF2-40B4-BE49-F238E27FC236}">
                  <a16:creationId xmlns:a16="http://schemas.microsoft.com/office/drawing/2014/main" id="{8E707BA2-E83D-4F02-AD3D-94B496B18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" y="3031"/>
              <a:ext cx="1366" cy="453"/>
            </a:xfrm>
            <a:custGeom>
              <a:avLst/>
              <a:gdLst>
                <a:gd name="T0" fmla="*/ 0 w 1366"/>
                <a:gd name="T1" fmla="*/ 0 h 453"/>
                <a:gd name="T2" fmla="*/ 0 w 1366"/>
                <a:gd name="T3" fmla="*/ 453 h 453"/>
                <a:gd name="T4" fmla="*/ 1366 w 1366"/>
                <a:gd name="T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6" h="453">
                  <a:moveTo>
                    <a:pt x="0" y="0"/>
                  </a:moveTo>
                  <a:lnTo>
                    <a:pt x="0" y="453"/>
                  </a:lnTo>
                  <a:lnTo>
                    <a:pt x="1366" y="453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62" name="Rectangle 60">
              <a:extLst>
                <a:ext uri="{FF2B5EF4-FFF2-40B4-BE49-F238E27FC236}">
                  <a16:creationId xmlns:a16="http://schemas.microsoft.com/office/drawing/2014/main" id="{41FEBC40-1D02-49E3-8051-22A002CA3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8" y="3501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3" name="Rectangle 61">
              <a:extLst>
                <a:ext uri="{FF2B5EF4-FFF2-40B4-BE49-F238E27FC236}">
                  <a16:creationId xmlns:a16="http://schemas.microsoft.com/office/drawing/2014/main" id="{9816E376-3615-4B32-8B53-C4CCAF251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9" y="3162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4" name="Rectangle 62">
              <a:extLst>
                <a:ext uri="{FF2B5EF4-FFF2-40B4-BE49-F238E27FC236}">
                  <a16:creationId xmlns:a16="http://schemas.microsoft.com/office/drawing/2014/main" id="{3A0EF5D9-F93E-463A-AB83-D93C9211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3035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5" name="Rectangle 63">
              <a:extLst>
                <a:ext uri="{FF2B5EF4-FFF2-40B4-BE49-F238E27FC236}">
                  <a16:creationId xmlns:a16="http://schemas.microsoft.com/office/drawing/2014/main" id="{1D499AC5-3857-4600-BF10-FFA0049D7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7" y="2313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6" name="Rectangle 64">
              <a:extLst>
                <a:ext uri="{FF2B5EF4-FFF2-40B4-BE49-F238E27FC236}">
                  <a16:creationId xmlns:a16="http://schemas.microsoft.com/office/drawing/2014/main" id="{0630C01D-B2AB-4F70-9BE2-93AF48417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9" y="2886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7" name="Rectangle 65">
              <a:extLst>
                <a:ext uri="{FF2B5EF4-FFF2-40B4-BE49-F238E27FC236}">
                  <a16:creationId xmlns:a16="http://schemas.microsoft.com/office/drawing/2014/main" id="{3D8FB1F6-6D7A-4DE9-A389-B2783DB9B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2" y="453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8" name="Rectangle 66">
              <a:extLst>
                <a:ext uri="{FF2B5EF4-FFF2-40B4-BE49-F238E27FC236}">
                  <a16:creationId xmlns:a16="http://schemas.microsoft.com/office/drawing/2014/main" id="{C5844C86-2B3B-4F2C-82CB-53EFFE211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7" y="580"/>
              <a:ext cx="113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9" name="Rectangle 67">
              <a:extLst>
                <a:ext uri="{FF2B5EF4-FFF2-40B4-BE49-F238E27FC236}">
                  <a16:creationId xmlns:a16="http://schemas.microsoft.com/office/drawing/2014/main" id="{B2795597-E858-49E3-BBEC-167B14552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8" y="1536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0" name="Rectangle 68">
              <a:extLst>
                <a:ext uri="{FF2B5EF4-FFF2-40B4-BE49-F238E27FC236}">
                  <a16:creationId xmlns:a16="http://schemas.microsoft.com/office/drawing/2014/main" id="{7FF36732-9BD8-43A6-A8F0-61EA01E02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" y="2133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1" name="Rectangle 69">
              <a:extLst>
                <a:ext uri="{FF2B5EF4-FFF2-40B4-BE49-F238E27FC236}">
                  <a16:creationId xmlns:a16="http://schemas.microsoft.com/office/drawing/2014/main" id="{448C46E4-3290-43A7-963E-2C27FFDA5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741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96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2" name="Rectangle 70">
              <a:extLst>
                <a:ext uri="{FF2B5EF4-FFF2-40B4-BE49-F238E27FC236}">
                  <a16:creationId xmlns:a16="http://schemas.microsoft.com/office/drawing/2014/main" id="{6D56512F-9645-428F-81AF-0EF146D0C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78" y="1516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3" name="Rectangle 71">
              <a:extLst>
                <a:ext uri="{FF2B5EF4-FFF2-40B4-BE49-F238E27FC236}">
                  <a16:creationId xmlns:a16="http://schemas.microsoft.com/office/drawing/2014/main" id="{35072CDF-A89A-4836-831D-1DF525943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5" y="888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83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Rectangle 72">
              <a:extLst>
                <a:ext uri="{FF2B5EF4-FFF2-40B4-BE49-F238E27FC236}">
                  <a16:creationId xmlns:a16="http://schemas.microsoft.com/office/drawing/2014/main" id="{7172D33C-0281-40B9-BC74-624762381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1132"/>
              <a:ext cx="76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94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5" name="Line 73">
              <a:extLst>
                <a:ext uri="{FF2B5EF4-FFF2-40B4-BE49-F238E27FC236}">
                  <a16:creationId xmlns:a16="http://schemas.microsoft.com/office/drawing/2014/main" id="{45CBCD84-B435-4707-85EC-CD76CF108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09" y="2053"/>
              <a:ext cx="692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1" name="Rectangle 76">
              <a:extLst>
                <a:ext uri="{FF2B5EF4-FFF2-40B4-BE49-F238E27FC236}">
                  <a16:creationId xmlns:a16="http://schemas.microsoft.com/office/drawing/2014/main" id="{A4E48119-48DB-4459-BE05-2A774371E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2108"/>
              <a:ext cx="12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75" name="Group 4">
            <a:extLst>
              <a:ext uri="{FF2B5EF4-FFF2-40B4-BE49-F238E27FC236}">
                <a16:creationId xmlns:a16="http://schemas.microsoft.com/office/drawing/2014/main" id="{0595FAF9-7657-4756-8003-5F74DD37611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551282" y="138223"/>
            <a:ext cx="6879161" cy="3154185"/>
            <a:chOff x="1061" y="343"/>
            <a:chExt cx="6370" cy="3397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48D049F-978D-43A2-B092-2B3205E82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9" y="351"/>
              <a:ext cx="27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 miyakonense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HT12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(NZ_AQZU00000000)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Freeform 6">
              <a:extLst>
                <a:ext uri="{FF2B5EF4-FFF2-40B4-BE49-F238E27FC236}">
                  <a16:creationId xmlns:a16="http://schemas.microsoft.com/office/drawing/2014/main" id="{CDA537CF-F607-4B76-BB68-5FC6AF7B0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407"/>
              <a:ext cx="382" cy="71"/>
            </a:xfrm>
            <a:custGeom>
              <a:avLst/>
              <a:gdLst>
                <a:gd name="T0" fmla="*/ 0 w 382"/>
                <a:gd name="T1" fmla="*/ 71 h 71"/>
                <a:gd name="T2" fmla="*/ 0 w 382"/>
                <a:gd name="T3" fmla="*/ 0 h 71"/>
                <a:gd name="T4" fmla="*/ 382 w 382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2" h="71">
                  <a:moveTo>
                    <a:pt x="0" y="71"/>
                  </a:moveTo>
                  <a:lnTo>
                    <a:pt x="0" y="0"/>
                  </a:lnTo>
                  <a:lnTo>
                    <a:pt x="382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4BBC6865-2649-407A-B4A0-0770483A6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4" y="507"/>
              <a:ext cx="278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Methylovulum psychrotolerans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HV10_M2 (NZ_CP022129)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Freeform 8">
              <a:extLst>
                <a:ext uri="{FF2B5EF4-FFF2-40B4-BE49-F238E27FC236}">
                  <a16:creationId xmlns:a16="http://schemas.microsoft.com/office/drawing/2014/main" id="{D8FD9F71-8E1C-420B-9346-D950B5C0C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492"/>
              <a:ext cx="347" cy="71"/>
            </a:xfrm>
            <a:custGeom>
              <a:avLst/>
              <a:gdLst>
                <a:gd name="T0" fmla="*/ 0 w 347"/>
                <a:gd name="T1" fmla="*/ 0 h 71"/>
                <a:gd name="T2" fmla="*/ 0 w 347"/>
                <a:gd name="T3" fmla="*/ 71 h 71"/>
                <a:gd name="T4" fmla="*/ 347 w 347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7" h="71">
                  <a:moveTo>
                    <a:pt x="0" y="0"/>
                  </a:moveTo>
                  <a:lnTo>
                    <a:pt x="0" y="71"/>
                  </a:lnTo>
                  <a:lnTo>
                    <a:pt x="347" y="7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0" name="Freeform 9">
              <a:extLst>
                <a:ext uri="{FF2B5EF4-FFF2-40B4-BE49-F238E27FC236}">
                  <a16:creationId xmlns:a16="http://schemas.microsoft.com/office/drawing/2014/main" id="{B14B1D69-3922-4512-A860-0ABA4D930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3" y="485"/>
              <a:ext cx="297" cy="110"/>
            </a:xfrm>
            <a:custGeom>
              <a:avLst/>
              <a:gdLst>
                <a:gd name="T0" fmla="*/ 0 w 297"/>
                <a:gd name="T1" fmla="*/ 110 h 110"/>
                <a:gd name="T2" fmla="*/ 0 w 297"/>
                <a:gd name="T3" fmla="*/ 0 h 110"/>
                <a:gd name="T4" fmla="*/ 297 w 297"/>
                <a:gd name="T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7" h="110">
                  <a:moveTo>
                    <a:pt x="0" y="110"/>
                  </a:moveTo>
                  <a:lnTo>
                    <a:pt x="0" y="0"/>
                  </a:lnTo>
                  <a:lnTo>
                    <a:pt x="29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5E6874FB-D299-43D2-9C21-E5C5E97BF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7" y="662"/>
              <a:ext cx="29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KS41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Freeform 11">
              <a:extLst>
                <a:ext uri="{FF2B5EF4-FFF2-40B4-BE49-F238E27FC236}">
                  <a16:creationId xmlns:a16="http://schemas.microsoft.com/office/drawing/2014/main" id="{04B6ACA5-8BFF-4028-9BC9-0E15D56E5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3" y="609"/>
              <a:ext cx="527" cy="109"/>
            </a:xfrm>
            <a:custGeom>
              <a:avLst/>
              <a:gdLst>
                <a:gd name="T0" fmla="*/ 0 w 527"/>
                <a:gd name="T1" fmla="*/ 0 h 109"/>
                <a:gd name="T2" fmla="*/ 0 w 527"/>
                <a:gd name="T3" fmla="*/ 109 h 109"/>
                <a:gd name="T4" fmla="*/ 527 w 527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9">
                  <a:moveTo>
                    <a:pt x="0" y="0"/>
                  </a:moveTo>
                  <a:lnTo>
                    <a:pt x="0" y="109"/>
                  </a:lnTo>
                  <a:lnTo>
                    <a:pt x="527" y="109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3" name="Freeform 12">
              <a:extLst>
                <a:ext uri="{FF2B5EF4-FFF2-40B4-BE49-F238E27FC236}">
                  <a16:creationId xmlns:a16="http://schemas.microsoft.com/office/drawing/2014/main" id="{B17691A6-4347-43CF-8348-7541A1024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602"/>
              <a:ext cx="268" cy="187"/>
            </a:xfrm>
            <a:custGeom>
              <a:avLst/>
              <a:gdLst>
                <a:gd name="T0" fmla="*/ 0 w 268"/>
                <a:gd name="T1" fmla="*/ 187 h 187"/>
                <a:gd name="T2" fmla="*/ 0 w 268"/>
                <a:gd name="T3" fmla="*/ 0 h 187"/>
                <a:gd name="T4" fmla="*/ 268 w 268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8" h="187">
                  <a:moveTo>
                    <a:pt x="0" y="187"/>
                  </a:moveTo>
                  <a:lnTo>
                    <a:pt x="0" y="0"/>
                  </a:lnTo>
                  <a:lnTo>
                    <a:pt x="268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22B50DE-1CEB-4E34-8D43-0D80D68D9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9" y="818"/>
              <a:ext cx="26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Methylosarcina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fibrata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AML-C10 (NZ_ARCU00000000)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Freeform 14">
              <a:extLst>
                <a:ext uri="{FF2B5EF4-FFF2-40B4-BE49-F238E27FC236}">
                  <a16:creationId xmlns:a16="http://schemas.microsoft.com/office/drawing/2014/main" id="{62488EE2-ADCB-490B-8B2F-6E5AC0DDF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874"/>
              <a:ext cx="843" cy="109"/>
            </a:xfrm>
            <a:custGeom>
              <a:avLst/>
              <a:gdLst>
                <a:gd name="T0" fmla="*/ 0 w 843"/>
                <a:gd name="T1" fmla="*/ 109 h 109"/>
                <a:gd name="T2" fmla="*/ 0 w 843"/>
                <a:gd name="T3" fmla="*/ 0 h 109"/>
                <a:gd name="T4" fmla="*/ 843 w 843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3" h="109">
                  <a:moveTo>
                    <a:pt x="0" y="109"/>
                  </a:moveTo>
                  <a:lnTo>
                    <a:pt x="0" y="0"/>
                  </a:lnTo>
                  <a:lnTo>
                    <a:pt x="843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E79CFC6-F985-4CB6-95FF-696DEC0B0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973"/>
              <a:ext cx="283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 agile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35068 (NZ_JPOJ00000000)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Freeform 16">
              <a:extLst>
                <a:ext uri="{FF2B5EF4-FFF2-40B4-BE49-F238E27FC236}">
                  <a16:creationId xmlns:a16="http://schemas.microsoft.com/office/drawing/2014/main" id="{8F836CD3-B2F7-4131-8249-0D1F7C6F0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4" y="1029"/>
              <a:ext cx="0" cy="71"/>
            </a:xfrm>
            <a:custGeom>
              <a:avLst/>
              <a:gdLst>
                <a:gd name="T0" fmla="*/ 71 h 71"/>
                <a:gd name="T1" fmla="*/ 0 h 71"/>
                <a:gd name="T2" fmla="*/ 0 h 7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">
                  <a:moveTo>
                    <a:pt x="0" y="7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762313EF-2005-49EA-AF54-C80365A15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1" y="1129"/>
              <a:ext cx="228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 album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BG8 (NZ_CM001475)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Freeform 18">
              <a:extLst>
                <a:ext uri="{FF2B5EF4-FFF2-40B4-BE49-F238E27FC236}">
                  <a16:creationId xmlns:a16="http://schemas.microsoft.com/office/drawing/2014/main" id="{3EB455F8-FC38-43EF-AF10-C59430557A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4" y="1114"/>
              <a:ext cx="0" cy="71"/>
            </a:xfrm>
            <a:custGeom>
              <a:avLst/>
              <a:gdLst>
                <a:gd name="T0" fmla="*/ 0 h 71"/>
                <a:gd name="T1" fmla="*/ 71 h 71"/>
                <a:gd name="T2" fmla="*/ 71 h 7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">
                  <a:moveTo>
                    <a:pt x="0" y="0"/>
                  </a:moveTo>
                  <a:lnTo>
                    <a:pt x="0" y="71"/>
                  </a:lnTo>
                  <a:lnTo>
                    <a:pt x="0" y="7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0" name="Freeform 19">
              <a:extLst>
                <a:ext uri="{FF2B5EF4-FFF2-40B4-BE49-F238E27FC236}">
                  <a16:creationId xmlns:a16="http://schemas.microsoft.com/office/drawing/2014/main" id="{7A40A4E8-7517-4A00-8F26-21BADE806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997"/>
              <a:ext cx="935" cy="110"/>
            </a:xfrm>
            <a:custGeom>
              <a:avLst/>
              <a:gdLst>
                <a:gd name="T0" fmla="*/ 0 w 935"/>
                <a:gd name="T1" fmla="*/ 0 h 110"/>
                <a:gd name="T2" fmla="*/ 0 w 935"/>
                <a:gd name="T3" fmla="*/ 110 h 110"/>
                <a:gd name="T4" fmla="*/ 935 w 935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5" h="110">
                  <a:moveTo>
                    <a:pt x="0" y="0"/>
                  </a:moveTo>
                  <a:lnTo>
                    <a:pt x="0" y="110"/>
                  </a:lnTo>
                  <a:lnTo>
                    <a:pt x="935" y="11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1" name="Freeform 20">
              <a:extLst>
                <a:ext uri="{FF2B5EF4-FFF2-40B4-BE49-F238E27FC236}">
                  <a16:creationId xmlns:a16="http://schemas.microsoft.com/office/drawing/2014/main" id="{4BB23C7D-8E67-4869-BC95-C869D1A87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5" y="803"/>
              <a:ext cx="334" cy="187"/>
            </a:xfrm>
            <a:custGeom>
              <a:avLst/>
              <a:gdLst>
                <a:gd name="T0" fmla="*/ 0 w 334"/>
                <a:gd name="T1" fmla="*/ 0 h 187"/>
                <a:gd name="T2" fmla="*/ 0 w 334"/>
                <a:gd name="T3" fmla="*/ 187 h 187"/>
                <a:gd name="T4" fmla="*/ 334 w 334"/>
                <a:gd name="T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4" h="187">
                  <a:moveTo>
                    <a:pt x="0" y="0"/>
                  </a:moveTo>
                  <a:lnTo>
                    <a:pt x="0" y="187"/>
                  </a:lnTo>
                  <a:lnTo>
                    <a:pt x="334" y="187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2" name="Freeform 21">
              <a:extLst>
                <a:ext uri="{FF2B5EF4-FFF2-40B4-BE49-F238E27FC236}">
                  <a16:creationId xmlns:a16="http://schemas.microsoft.com/office/drawing/2014/main" id="{953FEBB8-908D-48B3-A5DB-90E266B55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" y="796"/>
              <a:ext cx="184" cy="332"/>
            </a:xfrm>
            <a:custGeom>
              <a:avLst/>
              <a:gdLst>
                <a:gd name="T0" fmla="*/ 0 w 184"/>
                <a:gd name="T1" fmla="*/ 332 h 332"/>
                <a:gd name="T2" fmla="*/ 0 w 184"/>
                <a:gd name="T3" fmla="*/ 0 h 332"/>
                <a:gd name="T4" fmla="*/ 184 w 184"/>
                <a:gd name="T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4" h="332">
                  <a:moveTo>
                    <a:pt x="0" y="332"/>
                  </a:moveTo>
                  <a:lnTo>
                    <a:pt x="0" y="0"/>
                  </a:lnTo>
                  <a:lnTo>
                    <a:pt x="184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08BA4C1-506A-424D-9FF5-635863F1E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3" y="1284"/>
              <a:ext cx="220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MC09 (NC 015572)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Freeform 23">
              <a:extLst>
                <a:ext uri="{FF2B5EF4-FFF2-40B4-BE49-F238E27FC236}">
                  <a16:creationId xmlns:a16="http://schemas.microsoft.com/office/drawing/2014/main" id="{CAC43CD5-05F5-42B3-B578-1FD25DC03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1340"/>
              <a:ext cx="566" cy="129"/>
            </a:xfrm>
            <a:custGeom>
              <a:avLst/>
              <a:gdLst>
                <a:gd name="T0" fmla="*/ 0 w 566"/>
                <a:gd name="T1" fmla="*/ 129 h 129"/>
                <a:gd name="T2" fmla="*/ 0 w 566"/>
                <a:gd name="T3" fmla="*/ 0 h 129"/>
                <a:gd name="T4" fmla="*/ 566 w 566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6" h="129">
                  <a:moveTo>
                    <a:pt x="0" y="129"/>
                  </a:moveTo>
                  <a:lnTo>
                    <a:pt x="0" y="0"/>
                  </a:lnTo>
                  <a:lnTo>
                    <a:pt x="566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0ECA5DA7-96F3-48BE-99C6-50A0A0209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1" y="1440"/>
              <a:ext cx="276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koyamae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Fw12E-Y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(NZ_BBCK00000000)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Freeform 25">
              <a:extLst>
                <a:ext uri="{FF2B5EF4-FFF2-40B4-BE49-F238E27FC236}">
                  <a16:creationId xmlns:a16="http://schemas.microsoft.com/office/drawing/2014/main" id="{61A10244-A9E1-46A2-9EF8-D8E589FB0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8" y="1496"/>
              <a:ext cx="366" cy="109"/>
            </a:xfrm>
            <a:custGeom>
              <a:avLst/>
              <a:gdLst>
                <a:gd name="T0" fmla="*/ 0 w 366"/>
                <a:gd name="T1" fmla="*/ 109 h 109"/>
                <a:gd name="T2" fmla="*/ 0 w 366"/>
                <a:gd name="T3" fmla="*/ 0 h 109"/>
                <a:gd name="T4" fmla="*/ 366 w 366"/>
                <a:gd name="T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6" h="109">
                  <a:moveTo>
                    <a:pt x="0" y="109"/>
                  </a:moveTo>
                  <a:lnTo>
                    <a:pt x="0" y="0"/>
                  </a:lnTo>
                  <a:lnTo>
                    <a:pt x="366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0BFD84C9-EF91-49FB-B3C2-6A33ED42B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" y="1595"/>
              <a:ext cx="2466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denitrificans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FJG1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(NZ_CP014476)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Freeform 27">
              <a:extLst>
                <a:ext uri="{FF2B5EF4-FFF2-40B4-BE49-F238E27FC236}">
                  <a16:creationId xmlns:a16="http://schemas.microsoft.com/office/drawing/2014/main" id="{3F3135E2-5BC0-46F4-A05A-BCB731095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" y="1651"/>
              <a:ext cx="0" cy="71"/>
            </a:xfrm>
            <a:custGeom>
              <a:avLst/>
              <a:gdLst>
                <a:gd name="T0" fmla="*/ 71 h 71"/>
                <a:gd name="T1" fmla="*/ 0 h 71"/>
                <a:gd name="T2" fmla="*/ 0 h 7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">
                  <a:moveTo>
                    <a:pt x="0" y="7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95BA89CF-E84A-432E-807E-4628D8950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2" y="1751"/>
              <a:ext cx="280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Methylomonas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NCIMB 11130 (LUUF00000000)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Freeform 29">
              <a:extLst>
                <a:ext uri="{FF2B5EF4-FFF2-40B4-BE49-F238E27FC236}">
                  <a16:creationId xmlns:a16="http://schemas.microsoft.com/office/drawing/2014/main" id="{CD73563B-43EF-4CC1-967F-8FA6983E1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" y="1736"/>
              <a:ext cx="0" cy="71"/>
            </a:xfrm>
            <a:custGeom>
              <a:avLst/>
              <a:gdLst>
                <a:gd name="T0" fmla="*/ 0 h 71"/>
                <a:gd name="T1" fmla="*/ 71 h 71"/>
                <a:gd name="T2" fmla="*/ 71 h 7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1">
                  <a:moveTo>
                    <a:pt x="0" y="0"/>
                  </a:moveTo>
                  <a:lnTo>
                    <a:pt x="0" y="71"/>
                  </a:lnTo>
                  <a:lnTo>
                    <a:pt x="0" y="7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1" name="Freeform 30">
              <a:extLst>
                <a:ext uri="{FF2B5EF4-FFF2-40B4-BE49-F238E27FC236}">
                  <a16:creationId xmlns:a16="http://schemas.microsoft.com/office/drawing/2014/main" id="{48D603CA-36F4-4DEE-BBBB-ECA10205E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8" y="1619"/>
              <a:ext cx="217" cy="110"/>
            </a:xfrm>
            <a:custGeom>
              <a:avLst/>
              <a:gdLst>
                <a:gd name="T0" fmla="*/ 0 w 217"/>
                <a:gd name="T1" fmla="*/ 0 h 110"/>
                <a:gd name="T2" fmla="*/ 0 w 217"/>
                <a:gd name="T3" fmla="*/ 110 h 110"/>
                <a:gd name="T4" fmla="*/ 217 w 217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" h="110">
                  <a:moveTo>
                    <a:pt x="0" y="0"/>
                  </a:moveTo>
                  <a:lnTo>
                    <a:pt x="0" y="110"/>
                  </a:lnTo>
                  <a:lnTo>
                    <a:pt x="217" y="11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2" name="Freeform 31">
              <a:extLst>
                <a:ext uri="{FF2B5EF4-FFF2-40B4-BE49-F238E27FC236}">
                  <a16:creationId xmlns:a16="http://schemas.microsoft.com/office/drawing/2014/main" id="{F8C473E3-0342-40C0-A0E7-4702C771E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0" y="1483"/>
              <a:ext cx="418" cy="129"/>
            </a:xfrm>
            <a:custGeom>
              <a:avLst/>
              <a:gdLst>
                <a:gd name="T0" fmla="*/ 0 w 418"/>
                <a:gd name="T1" fmla="*/ 0 h 129"/>
                <a:gd name="T2" fmla="*/ 0 w 418"/>
                <a:gd name="T3" fmla="*/ 129 h 129"/>
                <a:gd name="T4" fmla="*/ 418 w 418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8" h="129">
                  <a:moveTo>
                    <a:pt x="0" y="0"/>
                  </a:moveTo>
                  <a:lnTo>
                    <a:pt x="0" y="129"/>
                  </a:lnTo>
                  <a:lnTo>
                    <a:pt x="418" y="129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3" name="Freeform 32">
              <a:extLst>
                <a:ext uri="{FF2B5EF4-FFF2-40B4-BE49-F238E27FC236}">
                  <a16:creationId xmlns:a16="http://schemas.microsoft.com/office/drawing/2014/main" id="{A798D28C-3755-4066-AD60-5ABD6A5719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1" y="1142"/>
              <a:ext cx="369" cy="334"/>
            </a:xfrm>
            <a:custGeom>
              <a:avLst/>
              <a:gdLst>
                <a:gd name="T0" fmla="*/ 0 w 369"/>
                <a:gd name="T1" fmla="*/ 0 h 334"/>
                <a:gd name="T2" fmla="*/ 0 w 369"/>
                <a:gd name="T3" fmla="*/ 334 h 334"/>
                <a:gd name="T4" fmla="*/ 369 w 369"/>
                <a:gd name="T5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9" h="334">
                  <a:moveTo>
                    <a:pt x="0" y="0"/>
                  </a:moveTo>
                  <a:lnTo>
                    <a:pt x="0" y="334"/>
                  </a:lnTo>
                  <a:lnTo>
                    <a:pt x="369" y="334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4" name="Freeform 33">
              <a:extLst>
                <a:ext uri="{FF2B5EF4-FFF2-40B4-BE49-F238E27FC236}">
                  <a16:creationId xmlns:a16="http://schemas.microsoft.com/office/drawing/2014/main" id="{B1BE3170-E2C0-43D9-8806-737CF919E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" y="1135"/>
              <a:ext cx="225" cy="605"/>
            </a:xfrm>
            <a:custGeom>
              <a:avLst/>
              <a:gdLst>
                <a:gd name="T0" fmla="*/ 0 w 225"/>
                <a:gd name="T1" fmla="*/ 605 h 605"/>
                <a:gd name="T2" fmla="*/ 0 w 225"/>
                <a:gd name="T3" fmla="*/ 0 h 605"/>
                <a:gd name="T4" fmla="*/ 225 w 225"/>
                <a:gd name="T5" fmla="*/ 0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5" h="605">
                  <a:moveTo>
                    <a:pt x="0" y="605"/>
                  </a:moveTo>
                  <a:lnTo>
                    <a:pt x="0" y="0"/>
                  </a:lnTo>
                  <a:lnTo>
                    <a:pt x="225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BEE712D-3B06-4806-B2E0-B6E9603B1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" y="1906"/>
              <a:ext cx="238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alcaliphilum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20Z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(NC 016112)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Freeform 35">
              <a:extLst>
                <a:ext uri="{FF2B5EF4-FFF2-40B4-BE49-F238E27FC236}">
                  <a16:creationId xmlns:a16="http://schemas.microsoft.com/office/drawing/2014/main" id="{00E8CBCB-9AF0-4DD8-BF01-8CC639C0A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1962"/>
              <a:ext cx="33" cy="71"/>
            </a:xfrm>
            <a:custGeom>
              <a:avLst/>
              <a:gdLst>
                <a:gd name="T0" fmla="*/ 0 w 33"/>
                <a:gd name="T1" fmla="*/ 71 h 71"/>
                <a:gd name="T2" fmla="*/ 0 w 33"/>
                <a:gd name="T3" fmla="*/ 0 h 71"/>
                <a:gd name="T4" fmla="*/ 33 w 33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71">
                  <a:moveTo>
                    <a:pt x="0" y="71"/>
                  </a:moveTo>
                  <a:lnTo>
                    <a:pt x="0" y="0"/>
                  </a:lnTo>
                  <a:lnTo>
                    <a:pt x="33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2ADAEC8-69DE-42E0-9927-4BD49CFA6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7" y="2062"/>
              <a:ext cx="268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buryatense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5G (NZ_AOTL00000000)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Freeform 37">
              <a:extLst>
                <a:ext uri="{FF2B5EF4-FFF2-40B4-BE49-F238E27FC236}">
                  <a16:creationId xmlns:a16="http://schemas.microsoft.com/office/drawing/2014/main" id="{982FD8E8-D335-45D6-93CB-B88020BFA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9" y="2047"/>
              <a:ext cx="21" cy="71"/>
            </a:xfrm>
            <a:custGeom>
              <a:avLst/>
              <a:gdLst>
                <a:gd name="T0" fmla="*/ 0 w 21"/>
                <a:gd name="T1" fmla="*/ 0 h 71"/>
                <a:gd name="T2" fmla="*/ 0 w 21"/>
                <a:gd name="T3" fmla="*/ 71 h 71"/>
                <a:gd name="T4" fmla="*/ 21 w 21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1">
                  <a:moveTo>
                    <a:pt x="0" y="0"/>
                  </a:moveTo>
                  <a:lnTo>
                    <a:pt x="0" y="71"/>
                  </a:lnTo>
                  <a:lnTo>
                    <a:pt x="21" y="7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09" name="Freeform 38">
              <a:extLst>
                <a:ext uri="{FF2B5EF4-FFF2-40B4-BE49-F238E27FC236}">
                  <a16:creationId xmlns:a16="http://schemas.microsoft.com/office/drawing/2014/main" id="{876BA1AB-0763-4B2D-AB36-827A63E15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" y="2040"/>
              <a:ext cx="1416" cy="110"/>
            </a:xfrm>
            <a:custGeom>
              <a:avLst/>
              <a:gdLst>
                <a:gd name="T0" fmla="*/ 0 w 1416"/>
                <a:gd name="T1" fmla="*/ 110 h 110"/>
                <a:gd name="T2" fmla="*/ 0 w 1416"/>
                <a:gd name="T3" fmla="*/ 0 h 110"/>
                <a:gd name="T4" fmla="*/ 1416 w 1416"/>
                <a:gd name="T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6" h="110">
                  <a:moveTo>
                    <a:pt x="0" y="110"/>
                  </a:moveTo>
                  <a:lnTo>
                    <a:pt x="0" y="0"/>
                  </a:lnTo>
                  <a:lnTo>
                    <a:pt x="1416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A3880622-4645-4D0B-86AC-B6E840D4E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217"/>
              <a:ext cx="265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Methyloglobulus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morosus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KoM1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(NZ_AYLO00000000)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Freeform 40">
              <a:extLst>
                <a:ext uri="{FF2B5EF4-FFF2-40B4-BE49-F238E27FC236}">
                  <a16:creationId xmlns:a16="http://schemas.microsoft.com/office/drawing/2014/main" id="{DF28BB21-C4DA-454A-8DE9-EA0A797B2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" y="2164"/>
              <a:ext cx="949" cy="109"/>
            </a:xfrm>
            <a:custGeom>
              <a:avLst/>
              <a:gdLst>
                <a:gd name="T0" fmla="*/ 0 w 949"/>
                <a:gd name="T1" fmla="*/ 0 h 109"/>
                <a:gd name="T2" fmla="*/ 0 w 949"/>
                <a:gd name="T3" fmla="*/ 109 h 109"/>
                <a:gd name="T4" fmla="*/ 949 w 949"/>
                <a:gd name="T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9" h="109">
                  <a:moveTo>
                    <a:pt x="0" y="0"/>
                  </a:moveTo>
                  <a:lnTo>
                    <a:pt x="0" y="109"/>
                  </a:lnTo>
                  <a:lnTo>
                    <a:pt x="949" y="109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2" name="Freeform 41">
              <a:extLst>
                <a:ext uri="{FF2B5EF4-FFF2-40B4-BE49-F238E27FC236}">
                  <a16:creationId xmlns:a16="http://schemas.microsoft.com/office/drawing/2014/main" id="{FFBB11C5-2F3B-49C1-BCAF-057B253AB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157"/>
              <a:ext cx="867" cy="196"/>
            </a:xfrm>
            <a:custGeom>
              <a:avLst/>
              <a:gdLst>
                <a:gd name="T0" fmla="*/ 0 w 867"/>
                <a:gd name="T1" fmla="*/ 196 h 196"/>
                <a:gd name="T2" fmla="*/ 0 w 867"/>
                <a:gd name="T3" fmla="*/ 0 h 196"/>
                <a:gd name="T4" fmla="*/ 867 w 867"/>
                <a:gd name="T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7" h="196">
                  <a:moveTo>
                    <a:pt x="0" y="196"/>
                  </a:moveTo>
                  <a:lnTo>
                    <a:pt x="0" y="0"/>
                  </a:lnTo>
                  <a:lnTo>
                    <a:pt x="867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708173D5-0938-4B21-8004-DA9D9CF18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7" y="2373"/>
              <a:ext cx="203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Crenothrix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polyspora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(NZ_FUKI00000000)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Freeform 43">
              <a:extLst>
                <a:ext uri="{FF2B5EF4-FFF2-40B4-BE49-F238E27FC236}">
                  <a16:creationId xmlns:a16="http://schemas.microsoft.com/office/drawing/2014/main" id="{0E01A458-6685-44AC-B893-5FC231A7B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" y="2429"/>
              <a:ext cx="668" cy="129"/>
            </a:xfrm>
            <a:custGeom>
              <a:avLst/>
              <a:gdLst>
                <a:gd name="T0" fmla="*/ 0 w 668"/>
                <a:gd name="T1" fmla="*/ 129 h 129"/>
                <a:gd name="T2" fmla="*/ 0 w 668"/>
                <a:gd name="T3" fmla="*/ 0 h 129"/>
                <a:gd name="T4" fmla="*/ 668 w 668"/>
                <a:gd name="T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8" h="129">
                  <a:moveTo>
                    <a:pt x="0" y="129"/>
                  </a:moveTo>
                  <a:lnTo>
                    <a:pt x="0" y="0"/>
                  </a:lnTo>
                  <a:lnTo>
                    <a:pt x="668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7BF0FEA-29DD-45F3-BF76-B780EA46A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" y="2528"/>
              <a:ext cx="2654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luteus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IMV-B-3098 (NZ_ATYJ00000000)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Freeform 45">
              <a:extLst>
                <a:ext uri="{FF2B5EF4-FFF2-40B4-BE49-F238E27FC236}">
                  <a16:creationId xmlns:a16="http://schemas.microsoft.com/office/drawing/2014/main" id="{A1F261BF-3214-412B-A5C6-26BF2B296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584"/>
              <a:ext cx="90" cy="110"/>
            </a:xfrm>
            <a:custGeom>
              <a:avLst/>
              <a:gdLst>
                <a:gd name="T0" fmla="*/ 0 w 90"/>
                <a:gd name="T1" fmla="*/ 110 h 110"/>
                <a:gd name="T2" fmla="*/ 0 w 90"/>
                <a:gd name="T3" fmla="*/ 0 h 110"/>
                <a:gd name="T4" fmla="*/ 90 w 90"/>
                <a:gd name="T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10">
                  <a:moveTo>
                    <a:pt x="0" y="110"/>
                  </a:moveTo>
                  <a:lnTo>
                    <a:pt x="0" y="0"/>
                  </a:lnTo>
                  <a:lnTo>
                    <a:pt x="90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E43827AE-C59B-4DD0-85E3-F51CB5555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684"/>
              <a:ext cx="224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marinus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A45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(ARVS00000000)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Freeform 47">
              <a:extLst>
                <a:ext uri="{FF2B5EF4-FFF2-40B4-BE49-F238E27FC236}">
                  <a16:creationId xmlns:a16="http://schemas.microsoft.com/office/drawing/2014/main" id="{21DBBAAE-802E-40BB-89C6-DA39FF291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" y="2740"/>
              <a:ext cx="75" cy="71"/>
            </a:xfrm>
            <a:custGeom>
              <a:avLst/>
              <a:gdLst>
                <a:gd name="T0" fmla="*/ 0 w 75"/>
                <a:gd name="T1" fmla="*/ 71 h 71"/>
                <a:gd name="T2" fmla="*/ 0 w 75"/>
                <a:gd name="T3" fmla="*/ 0 h 71"/>
                <a:gd name="T4" fmla="*/ 75 w 75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1">
                  <a:moveTo>
                    <a:pt x="0" y="71"/>
                  </a:moveTo>
                  <a:lnTo>
                    <a:pt x="0" y="0"/>
                  </a:lnTo>
                  <a:lnTo>
                    <a:pt x="75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48CF1722-BE16-44C2-ABCF-5F8A6846A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2839"/>
              <a:ext cx="290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whittenburyi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ACM-3310 (NZ_JQNS00000000)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Freeform 49">
              <a:extLst>
                <a:ext uri="{FF2B5EF4-FFF2-40B4-BE49-F238E27FC236}">
                  <a16:creationId xmlns:a16="http://schemas.microsoft.com/office/drawing/2014/main" id="{68CDF97F-D4E1-4BAC-8D91-F0A2CC03D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9" y="2825"/>
              <a:ext cx="22" cy="70"/>
            </a:xfrm>
            <a:custGeom>
              <a:avLst/>
              <a:gdLst>
                <a:gd name="T0" fmla="*/ 0 w 22"/>
                <a:gd name="T1" fmla="*/ 0 h 70"/>
                <a:gd name="T2" fmla="*/ 0 w 22"/>
                <a:gd name="T3" fmla="*/ 70 h 70"/>
                <a:gd name="T4" fmla="*/ 22 w 22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70">
                  <a:moveTo>
                    <a:pt x="0" y="0"/>
                  </a:moveTo>
                  <a:lnTo>
                    <a:pt x="0" y="70"/>
                  </a:lnTo>
                  <a:lnTo>
                    <a:pt x="22" y="7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1" name="Freeform 50">
              <a:extLst>
                <a:ext uri="{FF2B5EF4-FFF2-40B4-BE49-F238E27FC236}">
                  <a16:creationId xmlns:a16="http://schemas.microsoft.com/office/drawing/2014/main" id="{372BF921-AA85-4194-85BB-50768BC0E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708"/>
              <a:ext cx="54" cy="110"/>
            </a:xfrm>
            <a:custGeom>
              <a:avLst/>
              <a:gdLst>
                <a:gd name="T0" fmla="*/ 0 w 54"/>
                <a:gd name="T1" fmla="*/ 0 h 110"/>
                <a:gd name="T2" fmla="*/ 0 w 54"/>
                <a:gd name="T3" fmla="*/ 110 h 110"/>
                <a:gd name="T4" fmla="*/ 54 w 54"/>
                <a:gd name="T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0">
                  <a:moveTo>
                    <a:pt x="0" y="0"/>
                  </a:moveTo>
                  <a:lnTo>
                    <a:pt x="0" y="110"/>
                  </a:lnTo>
                  <a:lnTo>
                    <a:pt x="54" y="11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2" name="Freeform 51">
              <a:extLst>
                <a:ext uri="{FF2B5EF4-FFF2-40B4-BE49-F238E27FC236}">
                  <a16:creationId xmlns:a16="http://schemas.microsoft.com/office/drawing/2014/main" id="{809E4AB1-ED76-49F4-92C3-7ECC70AB38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" y="2572"/>
              <a:ext cx="513" cy="129"/>
            </a:xfrm>
            <a:custGeom>
              <a:avLst/>
              <a:gdLst>
                <a:gd name="T0" fmla="*/ 0 w 513"/>
                <a:gd name="T1" fmla="*/ 0 h 129"/>
                <a:gd name="T2" fmla="*/ 0 w 513"/>
                <a:gd name="T3" fmla="*/ 129 h 129"/>
                <a:gd name="T4" fmla="*/ 513 w 513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3" h="129">
                  <a:moveTo>
                    <a:pt x="0" y="0"/>
                  </a:moveTo>
                  <a:lnTo>
                    <a:pt x="0" y="129"/>
                  </a:lnTo>
                  <a:lnTo>
                    <a:pt x="513" y="129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3" name="Freeform 52">
              <a:extLst>
                <a:ext uri="{FF2B5EF4-FFF2-40B4-BE49-F238E27FC236}">
                  <a16:creationId xmlns:a16="http://schemas.microsoft.com/office/drawing/2014/main" id="{D23C6567-ABDD-44A0-B188-A64ACB107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6" y="2367"/>
              <a:ext cx="216" cy="198"/>
            </a:xfrm>
            <a:custGeom>
              <a:avLst/>
              <a:gdLst>
                <a:gd name="T0" fmla="*/ 0 w 216"/>
                <a:gd name="T1" fmla="*/ 0 h 198"/>
                <a:gd name="T2" fmla="*/ 0 w 216"/>
                <a:gd name="T3" fmla="*/ 198 h 198"/>
                <a:gd name="T4" fmla="*/ 216 w 216"/>
                <a:gd name="T5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" h="198">
                  <a:moveTo>
                    <a:pt x="0" y="0"/>
                  </a:moveTo>
                  <a:lnTo>
                    <a:pt x="0" y="198"/>
                  </a:lnTo>
                  <a:lnTo>
                    <a:pt x="216" y="198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4" name="Freeform 53">
              <a:extLst>
                <a:ext uri="{FF2B5EF4-FFF2-40B4-BE49-F238E27FC236}">
                  <a16:creationId xmlns:a16="http://schemas.microsoft.com/office/drawing/2014/main" id="{FE410B4C-5E2D-48CB-8E1D-6254E9A58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6" y="1754"/>
              <a:ext cx="290" cy="606"/>
            </a:xfrm>
            <a:custGeom>
              <a:avLst/>
              <a:gdLst>
                <a:gd name="T0" fmla="*/ 0 w 290"/>
                <a:gd name="T1" fmla="*/ 0 h 606"/>
                <a:gd name="T2" fmla="*/ 0 w 290"/>
                <a:gd name="T3" fmla="*/ 606 h 606"/>
                <a:gd name="T4" fmla="*/ 290 w 290"/>
                <a:gd name="T5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" h="606">
                  <a:moveTo>
                    <a:pt x="0" y="0"/>
                  </a:moveTo>
                  <a:lnTo>
                    <a:pt x="0" y="606"/>
                  </a:lnTo>
                  <a:lnTo>
                    <a:pt x="290" y="606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5" name="Freeform 54">
              <a:extLst>
                <a:ext uri="{FF2B5EF4-FFF2-40B4-BE49-F238E27FC236}">
                  <a16:creationId xmlns:a16="http://schemas.microsoft.com/office/drawing/2014/main" id="{A7ACE107-9C6A-40A8-91F9-7D95FCA8F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1747"/>
              <a:ext cx="553" cy="684"/>
            </a:xfrm>
            <a:custGeom>
              <a:avLst/>
              <a:gdLst>
                <a:gd name="T0" fmla="*/ 0 w 553"/>
                <a:gd name="T1" fmla="*/ 684 h 684"/>
                <a:gd name="T2" fmla="*/ 0 w 553"/>
                <a:gd name="T3" fmla="*/ 0 h 684"/>
                <a:gd name="T4" fmla="*/ 553 w 553"/>
                <a:gd name="T5" fmla="*/ 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53" h="684">
                  <a:moveTo>
                    <a:pt x="0" y="684"/>
                  </a:moveTo>
                  <a:lnTo>
                    <a:pt x="0" y="0"/>
                  </a:lnTo>
                  <a:lnTo>
                    <a:pt x="553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3D77F241-9091-4E32-B31E-757F391B8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3" y="2995"/>
              <a:ext cx="270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Methylocaldum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szegediense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O-12 (NZ_ATXX00000000)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Freeform 56">
              <a:extLst>
                <a:ext uri="{FF2B5EF4-FFF2-40B4-BE49-F238E27FC236}">
                  <a16:creationId xmlns:a16="http://schemas.microsoft.com/office/drawing/2014/main" id="{E0559553-4F25-47E8-9912-329767A8F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3051"/>
              <a:ext cx="850" cy="71"/>
            </a:xfrm>
            <a:custGeom>
              <a:avLst/>
              <a:gdLst>
                <a:gd name="T0" fmla="*/ 0 w 850"/>
                <a:gd name="T1" fmla="*/ 71 h 71"/>
                <a:gd name="T2" fmla="*/ 0 w 850"/>
                <a:gd name="T3" fmla="*/ 0 h 71"/>
                <a:gd name="T4" fmla="*/ 850 w 850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0" h="71">
                  <a:moveTo>
                    <a:pt x="0" y="71"/>
                  </a:moveTo>
                  <a:lnTo>
                    <a:pt x="0" y="0"/>
                  </a:lnTo>
                  <a:lnTo>
                    <a:pt x="850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21B3051-4093-4367-8B4D-00CE5ABC1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3150"/>
              <a:ext cx="24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Methyloterricola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oryzae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73a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(NZ_JYNS00000000)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Freeform 58">
              <a:extLst>
                <a:ext uri="{FF2B5EF4-FFF2-40B4-BE49-F238E27FC236}">
                  <a16:creationId xmlns:a16="http://schemas.microsoft.com/office/drawing/2014/main" id="{FE819094-AFD7-453D-88BE-F1A7E6A8E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6" y="3136"/>
              <a:ext cx="1257" cy="70"/>
            </a:xfrm>
            <a:custGeom>
              <a:avLst/>
              <a:gdLst>
                <a:gd name="T0" fmla="*/ 0 w 1257"/>
                <a:gd name="T1" fmla="*/ 0 h 70"/>
                <a:gd name="T2" fmla="*/ 0 w 1257"/>
                <a:gd name="T3" fmla="*/ 70 h 70"/>
                <a:gd name="T4" fmla="*/ 1257 w 1257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7" h="70">
                  <a:moveTo>
                    <a:pt x="0" y="0"/>
                  </a:moveTo>
                  <a:lnTo>
                    <a:pt x="0" y="70"/>
                  </a:lnTo>
                  <a:lnTo>
                    <a:pt x="1257" y="7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0" name="Freeform 59">
              <a:extLst>
                <a:ext uri="{FF2B5EF4-FFF2-40B4-BE49-F238E27FC236}">
                  <a16:creationId xmlns:a16="http://schemas.microsoft.com/office/drawing/2014/main" id="{69F160E3-4A00-4FE8-A2F0-5B977D32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" y="2445"/>
              <a:ext cx="433" cy="684"/>
            </a:xfrm>
            <a:custGeom>
              <a:avLst/>
              <a:gdLst>
                <a:gd name="T0" fmla="*/ 0 w 433"/>
                <a:gd name="T1" fmla="*/ 0 h 684"/>
                <a:gd name="T2" fmla="*/ 0 w 433"/>
                <a:gd name="T3" fmla="*/ 684 h 684"/>
                <a:gd name="T4" fmla="*/ 433 w 433"/>
                <a:gd name="T5" fmla="*/ 684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684">
                  <a:moveTo>
                    <a:pt x="0" y="0"/>
                  </a:moveTo>
                  <a:lnTo>
                    <a:pt x="0" y="684"/>
                  </a:lnTo>
                  <a:lnTo>
                    <a:pt x="433" y="684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1" name="Freeform 60">
              <a:extLst>
                <a:ext uri="{FF2B5EF4-FFF2-40B4-BE49-F238E27FC236}">
                  <a16:creationId xmlns:a16="http://schemas.microsoft.com/office/drawing/2014/main" id="{E6B16BE7-2E54-49DE-8BE5-02556DF28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" y="2438"/>
              <a:ext cx="168" cy="454"/>
            </a:xfrm>
            <a:custGeom>
              <a:avLst/>
              <a:gdLst>
                <a:gd name="T0" fmla="*/ 0 w 168"/>
                <a:gd name="T1" fmla="*/ 454 h 454"/>
                <a:gd name="T2" fmla="*/ 0 w 168"/>
                <a:gd name="T3" fmla="*/ 0 h 454"/>
                <a:gd name="T4" fmla="*/ 168 w 168"/>
                <a:gd name="T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454">
                  <a:moveTo>
                    <a:pt x="0" y="454"/>
                  </a:moveTo>
                  <a:lnTo>
                    <a:pt x="0" y="0"/>
                  </a:lnTo>
                  <a:lnTo>
                    <a:pt x="168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8B37626C-AEF2-4542-88CF-07342AF49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" y="3306"/>
              <a:ext cx="260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Methylomagnum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ishizawai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175</a:t>
              </a:r>
              <a:r>
                <a:rPr lang="en-US" sz="9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(NZ_FXAM00000000)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3" name="Freeform 62">
              <a:extLst>
                <a:ext uri="{FF2B5EF4-FFF2-40B4-BE49-F238E27FC236}">
                  <a16:creationId xmlns:a16="http://schemas.microsoft.com/office/drawing/2014/main" id="{3605FB39-51DA-48D4-BF24-12D8278B6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5" y="2906"/>
              <a:ext cx="608" cy="456"/>
            </a:xfrm>
            <a:custGeom>
              <a:avLst/>
              <a:gdLst>
                <a:gd name="T0" fmla="*/ 0 w 608"/>
                <a:gd name="T1" fmla="*/ 0 h 456"/>
                <a:gd name="T2" fmla="*/ 0 w 608"/>
                <a:gd name="T3" fmla="*/ 456 h 456"/>
                <a:gd name="T4" fmla="*/ 608 w 608"/>
                <a:gd name="T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8" h="456">
                  <a:moveTo>
                    <a:pt x="0" y="0"/>
                  </a:moveTo>
                  <a:lnTo>
                    <a:pt x="0" y="456"/>
                  </a:lnTo>
                  <a:lnTo>
                    <a:pt x="608" y="456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4" name="Freeform 63">
              <a:extLst>
                <a:ext uri="{FF2B5EF4-FFF2-40B4-BE49-F238E27FC236}">
                  <a16:creationId xmlns:a16="http://schemas.microsoft.com/office/drawing/2014/main" id="{CCC64426-3233-4EE2-BB3A-E909236C4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" y="2899"/>
              <a:ext cx="364" cy="341"/>
            </a:xfrm>
            <a:custGeom>
              <a:avLst/>
              <a:gdLst>
                <a:gd name="T0" fmla="*/ 0 w 364"/>
                <a:gd name="T1" fmla="*/ 341 h 341"/>
                <a:gd name="T2" fmla="*/ 0 w 364"/>
                <a:gd name="T3" fmla="*/ 0 h 341"/>
                <a:gd name="T4" fmla="*/ 364 w 364"/>
                <a:gd name="T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4" h="341">
                  <a:moveTo>
                    <a:pt x="0" y="341"/>
                  </a:moveTo>
                  <a:lnTo>
                    <a:pt x="0" y="0"/>
                  </a:lnTo>
                  <a:lnTo>
                    <a:pt x="364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25D22A1D-9EFE-4ACF-9955-AE0117605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8" y="3429"/>
              <a:ext cx="26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Methylosinus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LW4 (NZ_KB900626)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65">
              <a:extLst>
                <a:ext uri="{FF2B5EF4-FFF2-40B4-BE49-F238E27FC236}">
                  <a16:creationId xmlns:a16="http://schemas.microsoft.com/office/drawing/2014/main" id="{82C01194-220C-4C2A-8811-74180B0E8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" y="3517"/>
              <a:ext cx="81" cy="71"/>
            </a:xfrm>
            <a:custGeom>
              <a:avLst/>
              <a:gdLst>
                <a:gd name="T0" fmla="*/ 0 w 81"/>
                <a:gd name="T1" fmla="*/ 71 h 71"/>
                <a:gd name="T2" fmla="*/ 0 w 81"/>
                <a:gd name="T3" fmla="*/ 0 h 71"/>
                <a:gd name="T4" fmla="*/ 81 w 81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71">
                  <a:moveTo>
                    <a:pt x="0" y="71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989EE9E8-4880-4439-9759-206BECA11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9" y="3585"/>
              <a:ext cx="234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9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Methylosinus </a:t>
              </a: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sp. R-45379 (NZ_LUUM01000090)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Freeform 67">
              <a:extLst>
                <a:ext uri="{FF2B5EF4-FFF2-40B4-BE49-F238E27FC236}">
                  <a16:creationId xmlns:a16="http://schemas.microsoft.com/office/drawing/2014/main" id="{AB5925B1-36BE-4373-AED6-68AB08EEA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0" y="3602"/>
              <a:ext cx="102" cy="71"/>
            </a:xfrm>
            <a:custGeom>
              <a:avLst/>
              <a:gdLst>
                <a:gd name="T0" fmla="*/ 0 w 102"/>
                <a:gd name="T1" fmla="*/ 0 h 71"/>
                <a:gd name="T2" fmla="*/ 0 w 102"/>
                <a:gd name="T3" fmla="*/ 71 h 71"/>
                <a:gd name="T4" fmla="*/ 102 w 102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71">
                  <a:moveTo>
                    <a:pt x="0" y="0"/>
                  </a:moveTo>
                  <a:lnTo>
                    <a:pt x="0" y="71"/>
                  </a:lnTo>
                  <a:lnTo>
                    <a:pt x="102" y="7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39" name="Freeform 68">
              <a:extLst>
                <a:ext uri="{FF2B5EF4-FFF2-40B4-BE49-F238E27FC236}">
                  <a16:creationId xmlns:a16="http://schemas.microsoft.com/office/drawing/2014/main" id="{EF72FD6B-031F-4B80-9082-C5919CB19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" y="3254"/>
              <a:ext cx="3589" cy="341"/>
            </a:xfrm>
            <a:custGeom>
              <a:avLst/>
              <a:gdLst>
                <a:gd name="T0" fmla="*/ 0 w 3589"/>
                <a:gd name="T1" fmla="*/ 0 h 341"/>
                <a:gd name="T2" fmla="*/ 0 w 3589"/>
                <a:gd name="T3" fmla="*/ 341 h 341"/>
                <a:gd name="T4" fmla="*/ 3589 w 3589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9" h="341">
                  <a:moveTo>
                    <a:pt x="0" y="0"/>
                  </a:moveTo>
                  <a:lnTo>
                    <a:pt x="0" y="341"/>
                  </a:lnTo>
                  <a:lnTo>
                    <a:pt x="3589" y="341"/>
                  </a:lnTo>
                </a:path>
              </a:pathLst>
            </a:custGeom>
            <a:noFill/>
            <a:ln w="222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14585F3-C8ED-4A29-9B1B-76C948519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" y="3620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2F4394E5-5394-465D-8FE2-1C516D102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6" y="1909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C666C6A4-E705-4793-AE2E-515ADDC53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" y="1131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E36F5C27-37A7-455D-910D-1116C270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" y="1753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CD8DC4BD-F10E-4A72-A917-849906EB4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7" y="2842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A07CE332-3F7A-4054-BB0A-FCEB99001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" y="2725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77980C4B-7511-45C3-B2A0-1A0FFD0E3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3" y="1637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3224E923-2CF7-46EC-BEC4-9F52DCBB9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4" y="2010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7EA99A0D-6E51-4644-9EA8-8C78FDE76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9" y="343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4BE39DC7-CEBA-49D3-BCD9-759BFDB26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4" y="3153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D8A9790C-1C25-42AF-8814-CD8E2EECD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6" y="1501"/>
              <a:ext cx="13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6D48F3A2-0FAB-433E-B628-44C401CDE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8" y="459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0A9DE469-0598-4C7B-A505-71150A83E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0" y="2589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3D9F49C-7EC5-48FA-922E-CB8E860FD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84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69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BD63B841-06C0-4866-A3FF-DDECE784D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7" y="1015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C40E520A-2128-493B-8977-10B88B30A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5" y="988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0C1E522-4096-4846-8D5A-70ADB7D3C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6" y="660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67</a:t>
              </a:r>
              <a:endPara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1B15F6E7-7532-4CCA-ADE6-F32E86BE6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0" y="1600"/>
              <a:ext cx="9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72</a:t>
              </a:r>
              <a:endParaRPr kumimoji="0" lang="en-US" altLang="en-US" sz="7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" name="Line 87">
              <a:extLst>
                <a:ext uri="{FF2B5EF4-FFF2-40B4-BE49-F238E27FC236}">
                  <a16:creationId xmlns:a16="http://schemas.microsoft.com/office/drawing/2014/main" id="{76E69E21-8BB7-43F3-BF59-E346D7D5F8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1" y="1372"/>
              <a:ext cx="715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0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ECC9A50C-B160-4645-9D5D-554855C6B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1439"/>
              <a:ext cx="14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9E9E1B2-A153-4901-8F80-2474BE71D97B}"/>
              </a:ext>
            </a:extLst>
          </p:cNvPr>
          <p:cNvSpPr txBox="1"/>
          <p:nvPr/>
        </p:nvSpPr>
        <p:spPr>
          <a:xfrm>
            <a:off x="1552575" y="438150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978751B-5196-48BC-ACB9-59808A2358DE}"/>
              </a:ext>
            </a:extLst>
          </p:cNvPr>
          <p:cNvSpPr txBox="1"/>
          <p:nvPr/>
        </p:nvSpPr>
        <p:spPr>
          <a:xfrm>
            <a:off x="1527501" y="3493926"/>
            <a:ext cx="485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322735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3C76D941-2071-4B29-B83A-6371A4E5764E}"/>
              </a:ext>
            </a:extLst>
          </p:cNvPr>
          <p:cNvSpPr/>
          <p:nvPr/>
        </p:nvSpPr>
        <p:spPr>
          <a:xfrm>
            <a:off x="2174183" y="3578829"/>
            <a:ext cx="88651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Loop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Physiological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                                            condition   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hirae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74 FLIFINLGSDMSVVQGLNFLGASLPIAFTGLFSGIA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GKVAAAGIQILA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KKPE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HAT----KGIIFAA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AI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GFVISFLLVLNA----- 156     Na+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S. pneumoniae          76 ILIWLQLTPELPLEKGVAYFFVALPIAIVGYFSAKH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GNVAVAGMQILA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KRPK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EFM----KGAILAA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AI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AFVVSFILTLRV----- 158     Na+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acetivorans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16 ---------------GMKALGAALAITVTGLASAWA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KEIGTAAIGAMA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ENEG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LFG----KGLILTV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P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VI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GLVVALLINSA------ 82     Na+/H+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stanieri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64 IVVMFSLNRAVTLDNAPGLFAIGILAGLALMFSAIR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GQCCASAINVSK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IFG----MSVAPAA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AFIFALVISAGIPG--- 148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maiorica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64 IVVTMALPAAISSGNSPGMFALGALSGVALMFSALA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GSACAAAINASK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VFG----ISLAPAA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AFVFALVLAGRLPE--- 148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brasiliensis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64 IVVTMALPTTITSQNAPGIFALGSLSGAALLVSAMA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GAGCAAAINASK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VFG----ISLAPAA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AFVFALVLAGRLPT--- 148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N. marinus             64 IVVMFALNREITVDNAPGLAAIGLLCGLALLFSAAW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GRCCASAINVAK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IRPE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IFG----MSLAPAA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AFIFALVISAGVPA--- 148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vadi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64 IVIMFTLNRPIDVENAAGIFAIGVLAGLALLFSAVY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GQCCASAIHAAK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IFG----LSIAPAA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AFIFALVISAGIPQAAV 150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sedimenti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64 IVVMFTLNRPVTADVSPGLFAIGVLAGIALMASAIY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GQCCASAIHATK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IFG----LSIAPAA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AFIFALVISANIPQAVA 150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methanica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64 IVVMFTLNRPVNVDNAAGLFSVGVLSGLALLFSGIY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GQCCAAAIHASK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IFG----LSIVPAA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AFIFALVISGGIPKV–- 149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marinus             65 IVIMFTLNRTITAEIAPSIFAIGILSGLALMLSAIY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GQCCASAIHAVK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VFG----LSIAPAS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AFIFALVLAGGIPQT-- 150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alcaliphilum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64 IVVMFTLNRPITEANASGIFAVGVLAGFALMFSAIY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IFG----LSVAPAA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AFIFALVISGGIPQS-- 149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ilicicola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64 IVVMFTLQRPVTLATSAGLFSVGILAGVALLLSAVY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GNCCASAINSAK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IFG----LSIAPAA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AFIFALVIAGNIPAQ–– 149</a:t>
            </a:r>
          </a:p>
          <a:p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Gemmatimonas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sp. SG8   64 IVVMLTLNRPVTLGNSPGLFVLGSLTGVALLISAMA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GSACAASINASK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VFG----ISIAPAA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VFVFALVLAGTIPD--- 148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luteus              65 IVVMFTLNRTITANIAPGIFAIGILSALALMLSAIY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GQCCASAIHAAK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IFG----LSIAPAA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TFIFALVLADGIPKT-- 150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whittenburyi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65 IVIMFTLNRTITAEIAPSIFAIGILSGLALMLSAIY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GQCCASAIHAVK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VFG----LSIAPAS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AFIFALVLAGGIPQT-- 150</a:t>
            </a:r>
          </a:p>
          <a:p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fibrata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IVVMLTLNRPITPEAALGIFVIGLMSGIALMLSAIY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GQCCASAIYAAK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IFG----LAVAPAA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TFIFALVISAGIPKP-- 149</a:t>
            </a:r>
          </a:p>
          <a:p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KS41                   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64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IVVTMSLNRPLTLENSPGIFSLGVLTGLALLYCATA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GDACAASINASK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SKVE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VFG----ISMAPAA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AFVFALVLAAGIPK--- 148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B. subtilis             1 --------------MSLGVIAAAIAIGLSALGAGIG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GLIVSRTIEGVA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RQPE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LKGALQTIMFIGVA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PI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GVVIAFIVMNK------ 72      H+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sedula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40 -------------------IGAGLAVGLAAIGAGMA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GMAAAAGIGVLT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MFG----TVLIFVA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AV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GILFAVLMLFGKF---- 104     H+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butylicus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40 ---------------GWKAIAAALAMGLSAIGAGIA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GRTGSAASAAVA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EKPE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VSG----KLLIYLV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AI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GLLVAILIIFTG----- 107     H+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hospitalis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37 -------------------IGAGLAIGLAAIGAGVA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GMAAAAGIGVLT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ERRD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MFG----TVLIFVA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VV</a:t>
            </a:r>
            <a:r>
              <a:rPr lang="en-US" sz="8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GLVFAVLMLFAHV---- 101     H+</a:t>
            </a:r>
          </a:p>
        </p:txBody>
      </p:sp>
      <p:sp>
        <p:nvSpPr>
          <p:cNvPr id="25" name="Left Bracket 24">
            <a:extLst>
              <a:ext uri="{FF2B5EF4-FFF2-40B4-BE49-F238E27FC236}">
                <a16:creationId xmlns:a16="http://schemas.microsoft.com/office/drawing/2014/main" id="{9BF3DA1B-0268-4811-A6F0-F8F9E9D30F57}"/>
              </a:ext>
            </a:extLst>
          </p:cNvPr>
          <p:cNvSpPr/>
          <p:nvPr/>
        </p:nvSpPr>
        <p:spPr>
          <a:xfrm>
            <a:off x="2195885" y="4730720"/>
            <a:ext cx="64756" cy="616093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F6325E-3B08-4EAE-8268-E5E8DE8328A5}"/>
              </a:ext>
            </a:extLst>
          </p:cNvPr>
          <p:cNvSpPr txBox="1"/>
          <p:nvPr/>
        </p:nvSpPr>
        <p:spPr>
          <a:xfrm>
            <a:off x="1008581" y="4897665"/>
            <a:ext cx="1167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Halophilic-MOB</a:t>
            </a:r>
          </a:p>
        </p:txBody>
      </p:sp>
      <p:sp>
        <p:nvSpPr>
          <p:cNvPr id="27" name="Left Bracket 26">
            <a:extLst>
              <a:ext uri="{FF2B5EF4-FFF2-40B4-BE49-F238E27FC236}">
                <a16:creationId xmlns:a16="http://schemas.microsoft.com/office/drawing/2014/main" id="{BDB46601-47F7-44D5-977D-2DFA90052B90}"/>
              </a:ext>
            </a:extLst>
          </p:cNvPr>
          <p:cNvSpPr/>
          <p:nvPr/>
        </p:nvSpPr>
        <p:spPr>
          <a:xfrm>
            <a:off x="2193124" y="5855333"/>
            <a:ext cx="45719" cy="139546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296BF58-1A45-4393-98AF-A43847752D51}"/>
              </a:ext>
            </a:extLst>
          </p:cNvPr>
          <p:cNvSpPr txBox="1"/>
          <p:nvPr/>
        </p:nvSpPr>
        <p:spPr>
          <a:xfrm>
            <a:off x="979417" y="5783014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Acidophilic-MOB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2DC7490-8399-4178-A3A4-D1055B980F61}"/>
              </a:ext>
            </a:extLst>
          </p:cNvPr>
          <p:cNvSpPr/>
          <p:nvPr/>
        </p:nvSpPr>
        <p:spPr>
          <a:xfrm>
            <a:off x="8406869" y="603605"/>
            <a:ext cx="3300630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Subunit A         Subunit B  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285   295   318 481  560  157 370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hirae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--QN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stanieri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maiorica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brasiliensis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N. marinus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sedimenti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methanica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marinus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alcaliphilum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buryatense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ilicicola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luteus 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whittenburyi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</a:p>
          <a:p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fibrata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KS41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--QD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M.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sedula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—-QN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Y--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butylicus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--QN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  <a:p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A.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hospitalis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-G---GKTV---ER---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--QN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F--</a:t>
            </a:r>
            <a:r>
              <a:rPr lang="en-US" sz="8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---</a:t>
            </a:r>
            <a:r>
              <a:rPr lang="en-US" sz="800" b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</a:p>
        </p:txBody>
      </p:sp>
      <p:sp>
        <p:nvSpPr>
          <p:cNvPr id="31" name="Left Bracket 30">
            <a:extLst>
              <a:ext uri="{FF2B5EF4-FFF2-40B4-BE49-F238E27FC236}">
                <a16:creationId xmlns:a16="http://schemas.microsoft.com/office/drawing/2014/main" id="{0BD4E396-D7B3-44C3-BEF7-55DB8AE100F6}"/>
              </a:ext>
            </a:extLst>
          </p:cNvPr>
          <p:cNvSpPr/>
          <p:nvPr/>
        </p:nvSpPr>
        <p:spPr>
          <a:xfrm>
            <a:off x="8409951" y="1510280"/>
            <a:ext cx="45719" cy="587120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FED8A9-CED9-44B6-BF48-284CB083B3D7}"/>
              </a:ext>
            </a:extLst>
          </p:cNvPr>
          <p:cNvSpPr txBox="1"/>
          <p:nvPr/>
        </p:nvSpPr>
        <p:spPr>
          <a:xfrm>
            <a:off x="6731548" y="1666233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Halophilic/Marine-MOB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2DAB33-D774-472B-900C-38BA65FA1CAD}"/>
              </a:ext>
            </a:extLst>
          </p:cNvPr>
          <p:cNvSpPr txBox="1"/>
          <p:nvPr/>
        </p:nvSpPr>
        <p:spPr>
          <a:xfrm>
            <a:off x="7181505" y="2465992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Acidophilic-MOB</a:t>
            </a:r>
          </a:p>
        </p:txBody>
      </p:sp>
      <p:sp>
        <p:nvSpPr>
          <p:cNvPr id="34" name="Left Bracket 33">
            <a:extLst>
              <a:ext uri="{FF2B5EF4-FFF2-40B4-BE49-F238E27FC236}">
                <a16:creationId xmlns:a16="http://schemas.microsoft.com/office/drawing/2014/main" id="{25B86DE8-6CF6-4B99-9118-1B10A4CA13FC}"/>
              </a:ext>
            </a:extLst>
          </p:cNvPr>
          <p:cNvSpPr/>
          <p:nvPr/>
        </p:nvSpPr>
        <p:spPr>
          <a:xfrm>
            <a:off x="8409951" y="2514225"/>
            <a:ext cx="45719" cy="138357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231AF847-363E-48D3-B199-DD2904493FC4}"/>
              </a:ext>
            </a:extLst>
          </p:cNvPr>
          <p:cNvSpPr txBox="1"/>
          <p:nvPr/>
        </p:nvSpPr>
        <p:spPr>
          <a:xfrm>
            <a:off x="86837" y="0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S8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17E24D-37BF-4339-998F-28E493F79309}"/>
              </a:ext>
            </a:extLst>
          </p:cNvPr>
          <p:cNvSpPr txBox="1"/>
          <p:nvPr/>
        </p:nvSpPr>
        <p:spPr>
          <a:xfrm>
            <a:off x="7148103" y="661514"/>
            <a:ext cx="69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B9EE47-A8F4-45F2-9B36-E222E0A66866}"/>
              </a:ext>
            </a:extLst>
          </p:cNvPr>
          <p:cNvSpPr txBox="1"/>
          <p:nvPr/>
        </p:nvSpPr>
        <p:spPr>
          <a:xfrm>
            <a:off x="699238" y="3749497"/>
            <a:ext cx="69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A47BD3-3E49-4580-ACC9-C6BC2E30EF59}"/>
              </a:ext>
            </a:extLst>
          </p:cNvPr>
          <p:cNvSpPr txBox="1"/>
          <p:nvPr/>
        </p:nvSpPr>
        <p:spPr>
          <a:xfrm>
            <a:off x="7399449" y="2200886"/>
            <a:ext cx="1015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Neutral-MOB</a:t>
            </a:r>
          </a:p>
        </p:txBody>
      </p:sp>
      <p:sp>
        <p:nvSpPr>
          <p:cNvPr id="16" name="Left Bracket 15">
            <a:extLst>
              <a:ext uri="{FF2B5EF4-FFF2-40B4-BE49-F238E27FC236}">
                <a16:creationId xmlns:a16="http://schemas.microsoft.com/office/drawing/2014/main" id="{F0F4686F-E885-4129-8727-4DF8AC39BFCE}"/>
              </a:ext>
            </a:extLst>
          </p:cNvPr>
          <p:cNvSpPr/>
          <p:nvPr/>
        </p:nvSpPr>
        <p:spPr>
          <a:xfrm>
            <a:off x="8409951" y="2253461"/>
            <a:ext cx="45719" cy="204941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3B75C7-C35B-477B-8B3A-3AE82922F079}"/>
              </a:ext>
            </a:extLst>
          </p:cNvPr>
          <p:cNvSpPr txBox="1"/>
          <p:nvPr/>
        </p:nvSpPr>
        <p:spPr>
          <a:xfrm>
            <a:off x="1167873" y="5520205"/>
            <a:ext cx="1015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Neutral-MOB</a:t>
            </a:r>
          </a:p>
        </p:txBody>
      </p:sp>
      <p:sp>
        <p:nvSpPr>
          <p:cNvPr id="19" name="Left Bracket 18">
            <a:extLst>
              <a:ext uri="{FF2B5EF4-FFF2-40B4-BE49-F238E27FC236}">
                <a16:creationId xmlns:a16="http://schemas.microsoft.com/office/drawing/2014/main" id="{9DC226D9-C148-4019-BF0E-04B4898EAD15}"/>
              </a:ext>
            </a:extLst>
          </p:cNvPr>
          <p:cNvSpPr/>
          <p:nvPr/>
        </p:nvSpPr>
        <p:spPr>
          <a:xfrm>
            <a:off x="2193124" y="5580154"/>
            <a:ext cx="45719" cy="204941"/>
          </a:xfrm>
          <a:prstGeom prst="leftBracket">
            <a:avLst/>
          </a:prstGeom>
          <a:ln w="190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1B301CD-4655-488A-8B55-AFF273F55720}"/>
              </a:ext>
            </a:extLst>
          </p:cNvPr>
          <p:cNvSpPr txBox="1"/>
          <p:nvPr/>
        </p:nvSpPr>
        <p:spPr>
          <a:xfrm>
            <a:off x="499151" y="501093"/>
            <a:ext cx="69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grpSp>
        <p:nvGrpSpPr>
          <p:cNvPr id="136" name="Group 4">
            <a:extLst>
              <a:ext uri="{FF2B5EF4-FFF2-40B4-BE49-F238E27FC236}">
                <a16:creationId xmlns:a16="http://schemas.microsoft.com/office/drawing/2014/main" id="{07905E5C-574C-404C-B0DC-0DEAF231D4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98615" y="148045"/>
            <a:ext cx="6614503" cy="3471311"/>
            <a:chOff x="3174" y="1787"/>
            <a:chExt cx="5745" cy="2198"/>
          </a:xfrm>
        </p:grpSpPr>
        <p:sp>
          <p:nvSpPr>
            <p:cNvPr id="137" name="Rectangle 5">
              <a:extLst>
                <a:ext uri="{FF2B5EF4-FFF2-40B4-BE49-F238E27FC236}">
                  <a16:creationId xmlns:a16="http://schemas.microsoft.com/office/drawing/2014/main" id="{74A79F98-C7E9-4D52-8852-6B697B808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2" y="1807"/>
              <a:ext cx="184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Methylomarinum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vadi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IT-4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sz="800" i="1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(WP_031432237)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8" name="Freeform 6">
              <a:extLst>
                <a:ext uri="{FF2B5EF4-FFF2-40B4-BE49-F238E27FC236}">
                  <a16:creationId xmlns:a16="http://schemas.microsoft.com/office/drawing/2014/main" id="{E2BEA148-D2C0-4CC0-8642-C5E634D80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" y="1851"/>
              <a:ext cx="218" cy="29"/>
            </a:xfrm>
            <a:custGeom>
              <a:avLst/>
              <a:gdLst>
                <a:gd name="T0" fmla="*/ 0 w 218"/>
                <a:gd name="T1" fmla="*/ 29 h 29"/>
                <a:gd name="T2" fmla="*/ 0 w 218"/>
                <a:gd name="T3" fmla="*/ 0 h 29"/>
                <a:gd name="T4" fmla="*/ 218 w 218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29">
                  <a:moveTo>
                    <a:pt x="0" y="29"/>
                  </a:moveTo>
                  <a:lnTo>
                    <a:pt x="0" y="0"/>
                  </a:lnTo>
                  <a:lnTo>
                    <a:pt x="21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39" name="Rectangle 7">
              <a:extLst>
                <a:ext uri="{FF2B5EF4-FFF2-40B4-BE49-F238E27FC236}">
                  <a16:creationId xmlns:a16="http://schemas.microsoft.com/office/drawing/2014/main" id="{42C5BB8C-B4AC-45DA-AC4F-D4796477A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2" y="1882"/>
              <a:ext cx="2104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Methyloprofundus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sediment </a:t>
              </a:r>
              <a:r>
                <a:rPr lang="en-US" altLang="en-US" sz="800" dirty="0">
                  <a:solidFill>
                    <a:srgbClr val="000000"/>
                  </a:solidFill>
                </a:rPr>
                <a:t>WF1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(WP_080522457)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1" name="Freeform 8">
              <a:extLst>
                <a:ext uri="{FF2B5EF4-FFF2-40B4-BE49-F238E27FC236}">
                  <a16:creationId xmlns:a16="http://schemas.microsoft.com/office/drawing/2014/main" id="{8AD25911-4CE0-4C80-96B5-7765892BD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" y="1889"/>
              <a:ext cx="152" cy="29"/>
            </a:xfrm>
            <a:custGeom>
              <a:avLst/>
              <a:gdLst>
                <a:gd name="T0" fmla="*/ 0 w 152"/>
                <a:gd name="T1" fmla="*/ 0 h 29"/>
                <a:gd name="T2" fmla="*/ 0 w 152"/>
                <a:gd name="T3" fmla="*/ 29 h 29"/>
                <a:gd name="T4" fmla="*/ 152 w 15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9">
                  <a:moveTo>
                    <a:pt x="0" y="0"/>
                  </a:moveTo>
                  <a:lnTo>
                    <a:pt x="0" y="29"/>
                  </a:lnTo>
                  <a:lnTo>
                    <a:pt x="152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2" name="Freeform 9">
              <a:extLst>
                <a:ext uri="{FF2B5EF4-FFF2-40B4-BE49-F238E27FC236}">
                  <a16:creationId xmlns:a16="http://schemas.microsoft.com/office/drawing/2014/main" id="{A6AF89CB-85CC-40EB-BD56-938ADD11D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" y="1885"/>
              <a:ext cx="89" cy="63"/>
            </a:xfrm>
            <a:custGeom>
              <a:avLst/>
              <a:gdLst>
                <a:gd name="T0" fmla="*/ 0 w 89"/>
                <a:gd name="T1" fmla="*/ 63 h 63"/>
                <a:gd name="T2" fmla="*/ 0 w 89"/>
                <a:gd name="T3" fmla="*/ 0 h 63"/>
                <a:gd name="T4" fmla="*/ 89 w 89"/>
                <a:gd name="T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9" h="63">
                  <a:moveTo>
                    <a:pt x="0" y="63"/>
                  </a:moveTo>
                  <a:lnTo>
                    <a:pt x="0" y="0"/>
                  </a:lnTo>
                  <a:lnTo>
                    <a:pt x="8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3" name="Rectangle 10">
              <a:extLst>
                <a:ext uri="{FF2B5EF4-FFF2-40B4-BE49-F238E27FC236}">
                  <a16:creationId xmlns:a16="http://schemas.microsoft.com/office/drawing/2014/main" id="{751C2712-FCCE-4F0D-A39C-ED83F1E0F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0" y="1949"/>
              <a:ext cx="2184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Methylomicrobium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alcaliphilum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20Z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(WP_014148134)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Freeform 11">
              <a:extLst>
                <a:ext uri="{FF2B5EF4-FFF2-40B4-BE49-F238E27FC236}">
                  <a16:creationId xmlns:a16="http://schemas.microsoft.com/office/drawing/2014/main" id="{CBAEC576-37AE-4D61-9378-9B70C469F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" y="1986"/>
              <a:ext cx="165" cy="29"/>
            </a:xfrm>
            <a:custGeom>
              <a:avLst/>
              <a:gdLst>
                <a:gd name="T0" fmla="*/ 0 w 165"/>
                <a:gd name="T1" fmla="*/ 29 h 29"/>
                <a:gd name="T2" fmla="*/ 0 w 165"/>
                <a:gd name="T3" fmla="*/ 0 h 29"/>
                <a:gd name="T4" fmla="*/ 165 w 16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" h="29">
                  <a:moveTo>
                    <a:pt x="0" y="29"/>
                  </a:moveTo>
                  <a:lnTo>
                    <a:pt x="0" y="0"/>
                  </a:lnTo>
                  <a:lnTo>
                    <a:pt x="16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5" name="Rectangle 12">
              <a:extLst>
                <a:ext uri="{FF2B5EF4-FFF2-40B4-BE49-F238E27FC236}">
                  <a16:creationId xmlns:a16="http://schemas.microsoft.com/office/drawing/2014/main" id="{13324E76-8861-4C81-8A70-CCEA231DA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" y="2017"/>
              <a:ext cx="212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Methylomonas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methanica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MC09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(WP_013819003)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6" name="Freeform 13">
              <a:extLst>
                <a:ext uri="{FF2B5EF4-FFF2-40B4-BE49-F238E27FC236}">
                  <a16:creationId xmlns:a16="http://schemas.microsoft.com/office/drawing/2014/main" id="{655CF993-D85B-479E-A9D6-E068A00DA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0" y="2024"/>
              <a:ext cx="573" cy="29"/>
            </a:xfrm>
            <a:custGeom>
              <a:avLst/>
              <a:gdLst>
                <a:gd name="T0" fmla="*/ 0 w 573"/>
                <a:gd name="T1" fmla="*/ 0 h 29"/>
                <a:gd name="T2" fmla="*/ 0 w 573"/>
                <a:gd name="T3" fmla="*/ 29 h 29"/>
                <a:gd name="T4" fmla="*/ 573 w 573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3" h="29">
                  <a:moveTo>
                    <a:pt x="0" y="0"/>
                  </a:moveTo>
                  <a:lnTo>
                    <a:pt x="0" y="29"/>
                  </a:lnTo>
                  <a:lnTo>
                    <a:pt x="573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7" name="Freeform 14">
              <a:extLst>
                <a:ext uri="{FF2B5EF4-FFF2-40B4-BE49-F238E27FC236}">
                  <a16:creationId xmlns:a16="http://schemas.microsoft.com/office/drawing/2014/main" id="{9B5621C1-5E99-4272-B8D9-C79BAC0B8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" y="1956"/>
              <a:ext cx="143" cy="64"/>
            </a:xfrm>
            <a:custGeom>
              <a:avLst/>
              <a:gdLst>
                <a:gd name="T0" fmla="*/ 0 w 143"/>
                <a:gd name="T1" fmla="*/ 0 h 64"/>
                <a:gd name="T2" fmla="*/ 0 w 143"/>
                <a:gd name="T3" fmla="*/ 64 h 64"/>
                <a:gd name="T4" fmla="*/ 143 w 143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4">
                  <a:moveTo>
                    <a:pt x="0" y="0"/>
                  </a:moveTo>
                  <a:lnTo>
                    <a:pt x="0" y="64"/>
                  </a:lnTo>
                  <a:lnTo>
                    <a:pt x="143" y="6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8" name="Freeform 15">
              <a:extLst>
                <a:ext uri="{FF2B5EF4-FFF2-40B4-BE49-F238E27FC236}">
                  <a16:creationId xmlns:a16="http://schemas.microsoft.com/office/drawing/2014/main" id="{E271C6B9-9952-4DF4-A232-B1188E624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" y="1952"/>
              <a:ext cx="8" cy="105"/>
            </a:xfrm>
            <a:custGeom>
              <a:avLst/>
              <a:gdLst>
                <a:gd name="T0" fmla="*/ 0 w 8"/>
                <a:gd name="T1" fmla="*/ 105 h 105"/>
                <a:gd name="T2" fmla="*/ 0 w 8"/>
                <a:gd name="T3" fmla="*/ 0 h 105"/>
                <a:gd name="T4" fmla="*/ 8 w 8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05">
                  <a:moveTo>
                    <a:pt x="0" y="105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49" name="Rectangle 16">
              <a:extLst>
                <a:ext uri="{FF2B5EF4-FFF2-40B4-BE49-F238E27FC236}">
                  <a16:creationId xmlns:a16="http://schemas.microsoft.com/office/drawing/2014/main" id="{EF2F4399-4F7E-4D6E-9797-F5A95C7E4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" y="2084"/>
              <a:ext cx="208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luteus </a:t>
              </a:r>
              <a:r>
                <a:rPr lang="en-US" altLang="en-US" sz="800" dirty="0">
                  <a:solidFill>
                    <a:srgbClr val="000000"/>
                  </a:solidFill>
                </a:rPr>
                <a:t>IMV-B-3098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(WP_027158199)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" name="Freeform 17">
              <a:extLst>
                <a:ext uri="{FF2B5EF4-FFF2-40B4-BE49-F238E27FC236}">
                  <a16:creationId xmlns:a16="http://schemas.microsoft.com/office/drawing/2014/main" id="{EFB9A48E-850A-4127-A915-990F0E95F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2121"/>
              <a:ext cx="306" cy="46"/>
            </a:xfrm>
            <a:custGeom>
              <a:avLst/>
              <a:gdLst>
                <a:gd name="T0" fmla="*/ 0 w 306"/>
                <a:gd name="T1" fmla="*/ 46 h 46"/>
                <a:gd name="T2" fmla="*/ 0 w 306"/>
                <a:gd name="T3" fmla="*/ 0 h 46"/>
                <a:gd name="T4" fmla="*/ 306 w 306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6" h="46">
                  <a:moveTo>
                    <a:pt x="0" y="46"/>
                  </a:moveTo>
                  <a:lnTo>
                    <a:pt x="0" y="0"/>
                  </a:lnTo>
                  <a:lnTo>
                    <a:pt x="30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1" name="Rectangle 18">
              <a:extLst>
                <a:ext uri="{FF2B5EF4-FFF2-40B4-BE49-F238E27FC236}">
                  <a16:creationId xmlns:a16="http://schemas.microsoft.com/office/drawing/2014/main" id="{9CBD0166-18F1-480F-942B-BB3F2BD2C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" y="2152"/>
              <a:ext cx="1880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marinus </a:t>
              </a:r>
              <a:r>
                <a:rPr kumimoji="0" lang="en-US" altLang="en-US" sz="800" b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A45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800" b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(WP_020160691)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Freeform 19">
              <a:extLst>
                <a:ext uri="{FF2B5EF4-FFF2-40B4-BE49-F238E27FC236}">
                  <a16:creationId xmlns:a16="http://schemas.microsoft.com/office/drawing/2014/main" id="{2FC77C93-C420-4D9C-B243-EB210B2D2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" y="2188"/>
              <a:ext cx="0" cy="30"/>
            </a:xfrm>
            <a:custGeom>
              <a:avLst/>
              <a:gdLst>
                <a:gd name="T0" fmla="*/ 30 h 30"/>
                <a:gd name="T1" fmla="*/ 0 h 30"/>
                <a:gd name="T2" fmla="*/ 0 h 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3" name="Rectangle 20">
              <a:extLst>
                <a:ext uri="{FF2B5EF4-FFF2-40B4-BE49-F238E27FC236}">
                  <a16:creationId xmlns:a16="http://schemas.microsoft.com/office/drawing/2014/main" id="{3092D4AB-0C49-4262-B35B-51CBF44D2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1" y="2219"/>
              <a:ext cx="227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Methylobacter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whittenburyi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  <a:cs typeface="Arial" panose="020B0604020202020204" pitchFamily="34" charset="0"/>
                </a:rPr>
                <a:t>ACM-3310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(WP_036250094)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4" name="Freeform 21">
              <a:extLst>
                <a:ext uri="{FF2B5EF4-FFF2-40B4-BE49-F238E27FC236}">
                  <a16:creationId xmlns:a16="http://schemas.microsoft.com/office/drawing/2014/main" id="{3E306A8D-828B-491D-93EC-B09082960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7" y="2226"/>
              <a:ext cx="0" cy="30"/>
            </a:xfrm>
            <a:custGeom>
              <a:avLst/>
              <a:gdLst>
                <a:gd name="T0" fmla="*/ 0 h 30"/>
                <a:gd name="T1" fmla="*/ 30 h 30"/>
                <a:gd name="T2" fmla="*/ 30 h 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0">
                  <a:moveTo>
                    <a:pt x="0" y="0"/>
                  </a:moveTo>
                  <a:lnTo>
                    <a:pt x="0" y="30"/>
                  </a:lnTo>
                  <a:lnTo>
                    <a:pt x="0" y="3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5" name="Freeform 22">
              <a:extLst>
                <a:ext uri="{FF2B5EF4-FFF2-40B4-BE49-F238E27FC236}">
                  <a16:creationId xmlns:a16="http://schemas.microsoft.com/office/drawing/2014/main" id="{F7A5CC9B-4263-4BCA-AA23-D5777FFA8A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2176"/>
              <a:ext cx="341" cy="46"/>
            </a:xfrm>
            <a:custGeom>
              <a:avLst/>
              <a:gdLst>
                <a:gd name="T0" fmla="*/ 0 w 341"/>
                <a:gd name="T1" fmla="*/ 0 h 46"/>
                <a:gd name="T2" fmla="*/ 0 w 341"/>
                <a:gd name="T3" fmla="*/ 46 h 46"/>
                <a:gd name="T4" fmla="*/ 341 w 341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1" h="46">
                  <a:moveTo>
                    <a:pt x="0" y="0"/>
                  </a:moveTo>
                  <a:lnTo>
                    <a:pt x="0" y="46"/>
                  </a:lnTo>
                  <a:lnTo>
                    <a:pt x="341" y="4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6" name="Freeform 23">
              <a:extLst>
                <a:ext uri="{FF2B5EF4-FFF2-40B4-BE49-F238E27FC236}">
                  <a16:creationId xmlns:a16="http://schemas.microsoft.com/office/drawing/2014/main" id="{B035DAFD-6F99-4CB3-B4BB-094EF689F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9" y="2066"/>
              <a:ext cx="257" cy="105"/>
            </a:xfrm>
            <a:custGeom>
              <a:avLst/>
              <a:gdLst>
                <a:gd name="T0" fmla="*/ 0 w 257"/>
                <a:gd name="T1" fmla="*/ 0 h 105"/>
                <a:gd name="T2" fmla="*/ 0 w 257"/>
                <a:gd name="T3" fmla="*/ 105 h 105"/>
                <a:gd name="T4" fmla="*/ 257 w 257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7" h="105">
                  <a:moveTo>
                    <a:pt x="0" y="0"/>
                  </a:moveTo>
                  <a:lnTo>
                    <a:pt x="0" y="105"/>
                  </a:lnTo>
                  <a:lnTo>
                    <a:pt x="257" y="10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7" name="Freeform 24">
              <a:extLst>
                <a:ext uri="{FF2B5EF4-FFF2-40B4-BE49-F238E27FC236}">
                  <a16:creationId xmlns:a16="http://schemas.microsoft.com/office/drawing/2014/main" id="{1DA20787-E900-40B9-A633-C1550389F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062"/>
              <a:ext cx="130" cy="143"/>
            </a:xfrm>
            <a:custGeom>
              <a:avLst/>
              <a:gdLst>
                <a:gd name="T0" fmla="*/ 0 w 130"/>
                <a:gd name="T1" fmla="*/ 143 h 143"/>
                <a:gd name="T2" fmla="*/ 0 w 130"/>
                <a:gd name="T3" fmla="*/ 0 h 143"/>
                <a:gd name="T4" fmla="*/ 130 w 130"/>
                <a:gd name="T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143">
                  <a:moveTo>
                    <a:pt x="0" y="143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58" name="Rectangle 25">
              <a:extLst>
                <a:ext uri="{FF2B5EF4-FFF2-40B4-BE49-F238E27FC236}">
                  <a16:creationId xmlns:a16="http://schemas.microsoft.com/office/drawing/2014/main" id="{43E6DF7D-9BB6-439D-A5BD-D9AAFD2C0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2286"/>
              <a:ext cx="195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Marinobacterium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stanieri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S30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(WP_010323418)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Freeform 26">
              <a:extLst>
                <a:ext uri="{FF2B5EF4-FFF2-40B4-BE49-F238E27FC236}">
                  <a16:creationId xmlns:a16="http://schemas.microsoft.com/office/drawing/2014/main" id="{424223DE-05DD-41EB-9804-AEAD9D8AC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" y="2323"/>
              <a:ext cx="289" cy="30"/>
            </a:xfrm>
            <a:custGeom>
              <a:avLst/>
              <a:gdLst>
                <a:gd name="T0" fmla="*/ 0 w 289"/>
                <a:gd name="T1" fmla="*/ 30 h 30"/>
                <a:gd name="T2" fmla="*/ 0 w 289"/>
                <a:gd name="T3" fmla="*/ 0 h 30"/>
                <a:gd name="T4" fmla="*/ 289 w 289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" h="30">
                  <a:moveTo>
                    <a:pt x="0" y="30"/>
                  </a:moveTo>
                  <a:lnTo>
                    <a:pt x="0" y="0"/>
                  </a:lnTo>
                  <a:lnTo>
                    <a:pt x="28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0" name="Rectangle 27">
              <a:extLst>
                <a:ext uri="{FF2B5EF4-FFF2-40B4-BE49-F238E27FC236}">
                  <a16:creationId xmlns:a16="http://schemas.microsoft.com/office/drawing/2014/main" id="{4119317A-9B16-4111-922C-4A815BAA8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3" y="2354"/>
              <a:ext cx="206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Neptuniibacter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marinus </a:t>
              </a:r>
              <a:r>
                <a:rPr lang="en-US" altLang="en-US" sz="800" dirty="0">
                  <a:solidFill>
                    <a:srgbClr val="000000"/>
                  </a:solidFill>
                </a:rPr>
                <a:t>ATR 1.1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(WP_067862529)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1" name="Freeform 28">
              <a:extLst>
                <a:ext uri="{FF2B5EF4-FFF2-40B4-BE49-F238E27FC236}">
                  <a16:creationId xmlns:a16="http://schemas.microsoft.com/office/drawing/2014/main" id="{DCD91B66-E0F5-46A4-9CE3-84E575057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" y="2361"/>
              <a:ext cx="635" cy="30"/>
            </a:xfrm>
            <a:custGeom>
              <a:avLst/>
              <a:gdLst>
                <a:gd name="T0" fmla="*/ 0 w 635"/>
                <a:gd name="T1" fmla="*/ 0 h 30"/>
                <a:gd name="T2" fmla="*/ 0 w 635"/>
                <a:gd name="T3" fmla="*/ 30 h 30"/>
                <a:gd name="T4" fmla="*/ 635 w 635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5" h="30">
                  <a:moveTo>
                    <a:pt x="0" y="0"/>
                  </a:moveTo>
                  <a:lnTo>
                    <a:pt x="0" y="30"/>
                  </a:lnTo>
                  <a:lnTo>
                    <a:pt x="635" y="3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2" name="Freeform 29">
              <a:extLst>
                <a:ext uri="{FF2B5EF4-FFF2-40B4-BE49-F238E27FC236}">
                  <a16:creationId xmlns:a16="http://schemas.microsoft.com/office/drawing/2014/main" id="{79E7A9CC-19B4-4617-8517-7A9B2D91E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9" y="2213"/>
              <a:ext cx="265" cy="144"/>
            </a:xfrm>
            <a:custGeom>
              <a:avLst/>
              <a:gdLst>
                <a:gd name="T0" fmla="*/ 0 w 265"/>
                <a:gd name="T1" fmla="*/ 0 h 144"/>
                <a:gd name="T2" fmla="*/ 0 w 265"/>
                <a:gd name="T3" fmla="*/ 144 h 144"/>
                <a:gd name="T4" fmla="*/ 265 w 265"/>
                <a:gd name="T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5" h="144">
                  <a:moveTo>
                    <a:pt x="0" y="0"/>
                  </a:moveTo>
                  <a:lnTo>
                    <a:pt x="0" y="144"/>
                  </a:lnTo>
                  <a:lnTo>
                    <a:pt x="265" y="14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3" name="Freeform 30">
              <a:extLst>
                <a:ext uri="{FF2B5EF4-FFF2-40B4-BE49-F238E27FC236}">
                  <a16:creationId xmlns:a16="http://schemas.microsoft.com/office/drawing/2014/main" id="{34A5CE65-89BA-4979-9234-131C8FD22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" y="2209"/>
              <a:ext cx="47" cy="137"/>
            </a:xfrm>
            <a:custGeom>
              <a:avLst/>
              <a:gdLst>
                <a:gd name="T0" fmla="*/ 0 w 47"/>
                <a:gd name="T1" fmla="*/ 137 h 137"/>
                <a:gd name="T2" fmla="*/ 0 w 47"/>
                <a:gd name="T3" fmla="*/ 0 h 137"/>
                <a:gd name="T4" fmla="*/ 47 w 47"/>
                <a:gd name="T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137">
                  <a:moveTo>
                    <a:pt x="0" y="137"/>
                  </a:moveTo>
                  <a:lnTo>
                    <a:pt x="0" y="0"/>
                  </a:lnTo>
                  <a:lnTo>
                    <a:pt x="4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4" name="Rectangle 31">
              <a:extLst>
                <a:ext uri="{FF2B5EF4-FFF2-40B4-BE49-F238E27FC236}">
                  <a16:creationId xmlns:a16="http://schemas.microsoft.com/office/drawing/2014/main" id="{020F78C1-2D52-4781-81DA-299B83663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5" y="2421"/>
              <a:ext cx="2016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Halomonas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ilicicola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DSM 19980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(WP_072818686)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5" name="Freeform 32">
              <a:extLst>
                <a:ext uri="{FF2B5EF4-FFF2-40B4-BE49-F238E27FC236}">
                  <a16:creationId xmlns:a16="http://schemas.microsoft.com/office/drawing/2014/main" id="{99D6D80D-6672-461A-AD38-E8738BF03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0" y="2458"/>
              <a:ext cx="81" cy="29"/>
            </a:xfrm>
            <a:custGeom>
              <a:avLst/>
              <a:gdLst>
                <a:gd name="T0" fmla="*/ 0 w 81"/>
                <a:gd name="T1" fmla="*/ 29 h 29"/>
                <a:gd name="T2" fmla="*/ 0 w 81"/>
                <a:gd name="T3" fmla="*/ 0 h 29"/>
                <a:gd name="T4" fmla="*/ 81 w 81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29">
                  <a:moveTo>
                    <a:pt x="0" y="29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6" name="Rectangle 33">
              <a:extLst>
                <a:ext uri="{FF2B5EF4-FFF2-40B4-BE49-F238E27FC236}">
                  <a16:creationId xmlns:a16="http://schemas.microsoft.com/office/drawing/2014/main" id="{E662E2AD-19D8-4D16-B614-9D3118466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7" y="2489"/>
              <a:ext cx="2315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Halomonas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xianhensis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CGMCC 1.6848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(WP_035557755)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" name="Freeform 34">
              <a:extLst>
                <a:ext uri="{FF2B5EF4-FFF2-40B4-BE49-F238E27FC236}">
                  <a16:creationId xmlns:a16="http://schemas.microsoft.com/office/drawing/2014/main" id="{050958D8-42D7-4395-8EA7-90AB676D0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0" y="2496"/>
              <a:ext cx="103" cy="29"/>
            </a:xfrm>
            <a:custGeom>
              <a:avLst/>
              <a:gdLst>
                <a:gd name="T0" fmla="*/ 0 w 103"/>
                <a:gd name="T1" fmla="*/ 0 h 29"/>
                <a:gd name="T2" fmla="*/ 0 w 103"/>
                <a:gd name="T3" fmla="*/ 29 h 29"/>
                <a:gd name="T4" fmla="*/ 103 w 103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29">
                  <a:moveTo>
                    <a:pt x="0" y="0"/>
                  </a:moveTo>
                  <a:lnTo>
                    <a:pt x="0" y="29"/>
                  </a:lnTo>
                  <a:lnTo>
                    <a:pt x="103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8" name="Freeform 35">
              <a:extLst>
                <a:ext uri="{FF2B5EF4-FFF2-40B4-BE49-F238E27FC236}">
                  <a16:creationId xmlns:a16="http://schemas.microsoft.com/office/drawing/2014/main" id="{2E22C181-B298-4943-9416-E390C92B3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2" y="2355"/>
              <a:ext cx="598" cy="137"/>
            </a:xfrm>
            <a:custGeom>
              <a:avLst/>
              <a:gdLst>
                <a:gd name="T0" fmla="*/ 0 w 598"/>
                <a:gd name="T1" fmla="*/ 0 h 137"/>
                <a:gd name="T2" fmla="*/ 0 w 598"/>
                <a:gd name="T3" fmla="*/ 137 h 137"/>
                <a:gd name="T4" fmla="*/ 598 w 598"/>
                <a:gd name="T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8" h="137">
                  <a:moveTo>
                    <a:pt x="0" y="0"/>
                  </a:moveTo>
                  <a:lnTo>
                    <a:pt x="0" y="137"/>
                  </a:lnTo>
                  <a:lnTo>
                    <a:pt x="598" y="13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69" name="Freeform 36">
              <a:extLst>
                <a:ext uri="{FF2B5EF4-FFF2-40B4-BE49-F238E27FC236}">
                  <a16:creationId xmlns:a16="http://schemas.microsoft.com/office/drawing/2014/main" id="{EDBD7882-808A-4228-AB8B-0F0C182F9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8" y="2350"/>
              <a:ext cx="174" cy="134"/>
            </a:xfrm>
            <a:custGeom>
              <a:avLst/>
              <a:gdLst>
                <a:gd name="T0" fmla="*/ 0 w 174"/>
                <a:gd name="T1" fmla="*/ 134 h 134"/>
                <a:gd name="T2" fmla="*/ 0 w 174"/>
                <a:gd name="T3" fmla="*/ 0 h 134"/>
                <a:gd name="T4" fmla="*/ 174 w 174"/>
                <a:gd name="T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4" h="134">
                  <a:moveTo>
                    <a:pt x="0" y="134"/>
                  </a:moveTo>
                  <a:lnTo>
                    <a:pt x="0" y="0"/>
                  </a:lnTo>
                  <a:lnTo>
                    <a:pt x="17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0" name="Rectangle 37">
              <a:extLst>
                <a:ext uri="{FF2B5EF4-FFF2-40B4-BE49-F238E27FC236}">
                  <a16:creationId xmlns:a16="http://schemas.microsoft.com/office/drawing/2014/main" id="{B963124C-91AD-4EBC-9C16-47581E854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" y="2556"/>
              <a:ext cx="1906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Rhodopirellula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europaea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6C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(WP_039961964)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1" name="Freeform 38">
              <a:extLst>
                <a:ext uri="{FF2B5EF4-FFF2-40B4-BE49-F238E27FC236}">
                  <a16:creationId xmlns:a16="http://schemas.microsoft.com/office/drawing/2014/main" id="{BB0E5992-B073-4FE3-9244-290AE80A09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2593"/>
              <a:ext cx="979" cy="29"/>
            </a:xfrm>
            <a:custGeom>
              <a:avLst/>
              <a:gdLst>
                <a:gd name="T0" fmla="*/ 0 w 979"/>
                <a:gd name="T1" fmla="*/ 29 h 29"/>
                <a:gd name="T2" fmla="*/ 0 w 979"/>
                <a:gd name="T3" fmla="*/ 0 h 29"/>
                <a:gd name="T4" fmla="*/ 979 w 979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9" h="29">
                  <a:moveTo>
                    <a:pt x="0" y="29"/>
                  </a:moveTo>
                  <a:lnTo>
                    <a:pt x="0" y="0"/>
                  </a:lnTo>
                  <a:lnTo>
                    <a:pt x="979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2" name="Rectangle 39">
              <a:extLst>
                <a:ext uri="{FF2B5EF4-FFF2-40B4-BE49-F238E27FC236}">
                  <a16:creationId xmlns:a16="http://schemas.microsoft.com/office/drawing/2014/main" id="{1A141819-E416-48E6-83F7-A2E6CD2B8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2" y="2624"/>
              <a:ext cx="2218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Rubripirellula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obstinate </a:t>
              </a:r>
              <a:r>
                <a:rPr lang="en-US" altLang="en-US" sz="800" dirty="0">
                  <a:solidFill>
                    <a:srgbClr val="000000"/>
                  </a:solidFill>
                </a:rPr>
                <a:t>CECT 8602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(WP_068261063)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Freeform 40">
              <a:extLst>
                <a:ext uri="{FF2B5EF4-FFF2-40B4-BE49-F238E27FC236}">
                  <a16:creationId xmlns:a16="http://schemas.microsoft.com/office/drawing/2014/main" id="{FEBFE860-99C8-4E0A-9063-26217B35C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" y="2631"/>
              <a:ext cx="592" cy="29"/>
            </a:xfrm>
            <a:custGeom>
              <a:avLst/>
              <a:gdLst>
                <a:gd name="T0" fmla="*/ 0 w 592"/>
                <a:gd name="T1" fmla="*/ 0 h 29"/>
                <a:gd name="T2" fmla="*/ 0 w 592"/>
                <a:gd name="T3" fmla="*/ 29 h 29"/>
                <a:gd name="T4" fmla="*/ 592 w 59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2" h="29">
                  <a:moveTo>
                    <a:pt x="0" y="0"/>
                  </a:moveTo>
                  <a:lnTo>
                    <a:pt x="0" y="29"/>
                  </a:lnTo>
                  <a:lnTo>
                    <a:pt x="592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4" name="Freeform 41">
              <a:extLst>
                <a:ext uri="{FF2B5EF4-FFF2-40B4-BE49-F238E27FC236}">
                  <a16:creationId xmlns:a16="http://schemas.microsoft.com/office/drawing/2014/main" id="{E4729746-9D6C-4E1E-809E-D973B0FDD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8" y="2493"/>
              <a:ext cx="88" cy="134"/>
            </a:xfrm>
            <a:custGeom>
              <a:avLst/>
              <a:gdLst>
                <a:gd name="T0" fmla="*/ 0 w 88"/>
                <a:gd name="T1" fmla="*/ 0 h 134"/>
                <a:gd name="T2" fmla="*/ 0 w 88"/>
                <a:gd name="T3" fmla="*/ 134 h 134"/>
                <a:gd name="T4" fmla="*/ 88 w 88"/>
                <a:gd name="T5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34">
                  <a:moveTo>
                    <a:pt x="0" y="0"/>
                  </a:moveTo>
                  <a:lnTo>
                    <a:pt x="0" y="134"/>
                  </a:lnTo>
                  <a:lnTo>
                    <a:pt x="88" y="13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5" name="Freeform 42">
              <a:extLst>
                <a:ext uri="{FF2B5EF4-FFF2-40B4-BE49-F238E27FC236}">
                  <a16:creationId xmlns:a16="http://schemas.microsoft.com/office/drawing/2014/main" id="{0DF00854-AC4E-4ADD-A1ED-51CBDC7BD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489"/>
              <a:ext cx="113" cy="148"/>
            </a:xfrm>
            <a:custGeom>
              <a:avLst/>
              <a:gdLst>
                <a:gd name="T0" fmla="*/ 0 w 113"/>
                <a:gd name="T1" fmla="*/ 148 h 148"/>
                <a:gd name="T2" fmla="*/ 0 w 113"/>
                <a:gd name="T3" fmla="*/ 0 h 148"/>
                <a:gd name="T4" fmla="*/ 113 w 113"/>
                <a:gd name="T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" h="148">
                  <a:moveTo>
                    <a:pt x="0" y="148"/>
                  </a:moveTo>
                  <a:lnTo>
                    <a:pt x="0" y="0"/>
                  </a:lnTo>
                  <a:lnTo>
                    <a:pt x="11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6" name="Rectangle 43">
              <a:extLst>
                <a:ext uri="{FF2B5EF4-FFF2-40B4-BE49-F238E27FC236}">
                  <a16:creationId xmlns:a16="http://schemas.microsoft.com/office/drawing/2014/main" id="{9DC99013-78E6-402B-95BB-9F155D1B5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2" y="2691"/>
              <a:ext cx="1909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Candidate division KSB3 bacterium (PIE34925)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Freeform 44">
              <a:extLst>
                <a:ext uri="{FF2B5EF4-FFF2-40B4-BE49-F238E27FC236}">
                  <a16:creationId xmlns:a16="http://schemas.microsoft.com/office/drawing/2014/main" id="{B47DC30F-C44C-488E-9044-AC5E61809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728"/>
              <a:ext cx="584" cy="62"/>
            </a:xfrm>
            <a:custGeom>
              <a:avLst/>
              <a:gdLst>
                <a:gd name="T0" fmla="*/ 0 w 584"/>
                <a:gd name="T1" fmla="*/ 62 h 62"/>
                <a:gd name="T2" fmla="*/ 0 w 584"/>
                <a:gd name="T3" fmla="*/ 0 h 62"/>
                <a:gd name="T4" fmla="*/ 584 w 584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4" h="62">
                  <a:moveTo>
                    <a:pt x="0" y="62"/>
                  </a:moveTo>
                  <a:lnTo>
                    <a:pt x="0" y="0"/>
                  </a:lnTo>
                  <a:lnTo>
                    <a:pt x="58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78" name="Rectangle 45">
              <a:extLst>
                <a:ext uri="{FF2B5EF4-FFF2-40B4-BE49-F238E27FC236}">
                  <a16:creationId xmlns:a16="http://schemas.microsoft.com/office/drawing/2014/main" id="{BA9376E1-6954-48B4-8E1B-6EDD92C8D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4" y="2759"/>
              <a:ext cx="212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Deltaproteobacteria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bacterium SM23 61 (KPK94639)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9" name="Freeform 46">
              <a:extLst>
                <a:ext uri="{FF2B5EF4-FFF2-40B4-BE49-F238E27FC236}">
                  <a16:creationId xmlns:a16="http://schemas.microsoft.com/office/drawing/2014/main" id="{711E5DBF-6689-4F09-AB31-A8D9D497A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" y="2795"/>
              <a:ext cx="325" cy="61"/>
            </a:xfrm>
            <a:custGeom>
              <a:avLst/>
              <a:gdLst>
                <a:gd name="T0" fmla="*/ 0 w 325"/>
                <a:gd name="T1" fmla="*/ 61 h 61"/>
                <a:gd name="T2" fmla="*/ 0 w 325"/>
                <a:gd name="T3" fmla="*/ 0 h 61"/>
                <a:gd name="T4" fmla="*/ 325 w 325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5" h="61">
                  <a:moveTo>
                    <a:pt x="0" y="61"/>
                  </a:moveTo>
                  <a:lnTo>
                    <a:pt x="0" y="0"/>
                  </a:lnTo>
                  <a:lnTo>
                    <a:pt x="32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0" name="Rectangle 47">
              <a:extLst>
                <a:ext uri="{FF2B5EF4-FFF2-40B4-BE49-F238E27FC236}">
                  <a16:creationId xmlns:a16="http://schemas.microsoft.com/office/drawing/2014/main" id="{55223306-04E7-49B1-81E5-330EB4FCA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9" y="2826"/>
              <a:ext cx="197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Uncultured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Gemmatimonas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sp. SG8 (KPK62437)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Freeform 48">
              <a:extLst>
                <a:ext uri="{FF2B5EF4-FFF2-40B4-BE49-F238E27FC236}">
                  <a16:creationId xmlns:a16="http://schemas.microsoft.com/office/drawing/2014/main" id="{DD446C75-E346-43BA-B10E-ECBF4F61A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2863"/>
              <a:ext cx="492" cy="59"/>
            </a:xfrm>
            <a:custGeom>
              <a:avLst/>
              <a:gdLst>
                <a:gd name="T0" fmla="*/ 0 w 492"/>
                <a:gd name="T1" fmla="*/ 59 h 59"/>
                <a:gd name="T2" fmla="*/ 0 w 492"/>
                <a:gd name="T3" fmla="*/ 0 h 59"/>
                <a:gd name="T4" fmla="*/ 492 w 492"/>
                <a:gd name="T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2" h="59">
                  <a:moveTo>
                    <a:pt x="0" y="59"/>
                  </a:moveTo>
                  <a:lnTo>
                    <a:pt x="0" y="0"/>
                  </a:lnTo>
                  <a:lnTo>
                    <a:pt x="49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2" name="Rectangle 49">
              <a:extLst>
                <a:ext uri="{FF2B5EF4-FFF2-40B4-BE49-F238E27FC236}">
                  <a16:creationId xmlns:a16="http://schemas.microsoft.com/office/drawing/2014/main" id="{AD6BDEF1-56C2-491E-8099-B535B178D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4" y="2894"/>
              <a:ext cx="249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KS41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3" name="Freeform 50">
              <a:extLst>
                <a:ext uri="{FF2B5EF4-FFF2-40B4-BE49-F238E27FC236}">
                  <a16:creationId xmlns:a16="http://schemas.microsoft.com/office/drawing/2014/main" id="{F564CDCB-20C5-4ABE-AB88-446703CA6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" y="2930"/>
              <a:ext cx="807" cy="55"/>
            </a:xfrm>
            <a:custGeom>
              <a:avLst/>
              <a:gdLst>
                <a:gd name="T0" fmla="*/ 0 w 807"/>
                <a:gd name="T1" fmla="*/ 55 h 55"/>
                <a:gd name="T2" fmla="*/ 0 w 807"/>
                <a:gd name="T3" fmla="*/ 0 h 55"/>
                <a:gd name="T4" fmla="*/ 807 w 807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55">
                  <a:moveTo>
                    <a:pt x="0" y="55"/>
                  </a:moveTo>
                  <a:lnTo>
                    <a:pt x="0" y="0"/>
                  </a:lnTo>
                  <a:lnTo>
                    <a:pt x="80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4" name="Rectangle 51">
              <a:extLst>
                <a:ext uri="{FF2B5EF4-FFF2-40B4-BE49-F238E27FC236}">
                  <a16:creationId xmlns:a16="http://schemas.microsoft.com/office/drawing/2014/main" id="{3A1F0CB4-6963-4A2A-A88A-8D3A77A73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" y="2961"/>
              <a:ext cx="1932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Rhodopirellula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maiorica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SM1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(WP_008695190)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Freeform 52">
              <a:extLst>
                <a:ext uri="{FF2B5EF4-FFF2-40B4-BE49-F238E27FC236}">
                  <a16:creationId xmlns:a16="http://schemas.microsoft.com/office/drawing/2014/main" id="{4C3C00B0-899D-40FA-A58F-9AD802EBE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" y="2998"/>
              <a:ext cx="181" cy="46"/>
            </a:xfrm>
            <a:custGeom>
              <a:avLst/>
              <a:gdLst>
                <a:gd name="T0" fmla="*/ 0 w 181"/>
                <a:gd name="T1" fmla="*/ 46 h 46"/>
                <a:gd name="T2" fmla="*/ 0 w 181"/>
                <a:gd name="T3" fmla="*/ 0 h 46"/>
                <a:gd name="T4" fmla="*/ 181 w 181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" h="46">
                  <a:moveTo>
                    <a:pt x="0" y="46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6" name="Rectangle 53">
              <a:extLst>
                <a:ext uri="{FF2B5EF4-FFF2-40B4-BE49-F238E27FC236}">
                  <a16:creationId xmlns:a16="http://schemas.microsoft.com/office/drawing/2014/main" id="{E5C1B5B8-5836-4C83-8C0E-55E862533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8" y="3028"/>
              <a:ext cx="2024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Rhodopirellula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sallentina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SM41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lang="en-US" altLang="en-US" sz="800" i="1" dirty="0">
                  <a:solidFill>
                    <a:srgbClr val="000000"/>
                  </a:solidFill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(WP_008687276)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" name="Freeform 54">
              <a:extLst>
                <a:ext uri="{FF2B5EF4-FFF2-40B4-BE49-F238E27FC236}">
                  <a16:creationId xmlns:a16="http://schemas.microsoft.com/office/drawing/2014/main" id="{D5FC0193-45DD-4B7F-A385-AA58ADF8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" y="3065"/>
              <a:ext cx="131" cy="30"/>
            </a:xfrm>
            <a:custGeom>
              <a:avLst/>
              <a:gdLst>
                <a:gd name="T0" fmla="*/ 0 w 131"/>
                <a:gd name="T1" fmla="*/ 30 h 30"/>
                <a:gd name="T2" fmla="*/ 0 w 131"/>
                <a:gd name="T3" fmla="*/ 0 h 30"/>
                <a:gd name="T4" fmla="*/ 131 w 13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1" h="30">
                  <a:moveTo>
                    <a:pt x="0" y="30"/>
                  </a:moveTo>
                  <a:lnTo>
                    <a:pt x="0" y="0"/>
                  </a:lnTo>
                  <a:lnTo>
                    <a:pt x="13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88" name="Rectangle 55">
              <a:extLst>
                <a:ext uri="{FF2B5EF4-FFF2-40B4-BE49-F238E27FC236}">
                  <a16:creationId xmlns:a16="http://schemas.microsoft.com/office/drawing/2014/main" id="{E4A72498-326E-4C11-9ABD-D3CBCA0B9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4" y="3096"/>
              <a:ext cx="2246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Rubinisphaera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brasiliensis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en-US" altLang="en-US" sz="800" dirty="0">
                  <a:solidFill>
                    <a:srgbClr val="000000"/>
                  </a:solidFill>
                </a:rPr>
                <a:t>DSM 5305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(WP_013629335)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Freeform 56">
              <a:extLst>
                <a:ext uri="{FF2B5EF4-FFF2-40B4-BE49-F238E27FC236}">
                  <a16:creationId xmlns:a16="http://schemas.microsoft.com/office/drawing/2014/main" id="{6F337FA6-D68F-4EA0-AD0E-715E53A79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" y="3103"/>
              <a:ext cx="147" cy="29"/>
            </a:xfrm>
            <a:custGeom>
              <a:avLst/>
              <a:gdLst>
                <a:gd name="T0" fmla="*/ 0 w 147"/>
                <a:gd name="T1" fmla="*/ 0 h 29"/>
                <a:gd name="T2" fmla="*/ 0 w 147"/>
                <a:gd name="T3" fmla="*/ 29 h 29"/>
                <a:gd name="T4" fmla="*/ 147 w 147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7" h="29">
                  <a:moveTo>
                    <a:pt x="0" y="0"/>
                  </a:moveTo>
                  <a:lnTo>
                    <a:pt x="0" y="29"/>
                  </a:lnTo>
                  <a:lnTo>
                    <a:pt x="147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0" name="Freeform 57">
              <a:extLst>
                <a:ext uri="{FF2B5EF4-FFF2-40B4-BE49-F238E27FC236}">
                  <a16:creationId xmlns:a16="http://schemas.microsoft.com/office/drawing/2014/main" id="{711A56A1-DA25-43E6-9588-EA99923BB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" y="3052"/>
              <a:ext cx="51" cy="47"/>
            </a:xfrm>
            <a:custGeom>
              <a:avLst/>
              <a:gdLst>
                <a:gd name="T0" fmla="*/ 0 w 51"/>
                <a:gd name="T1" fmla="*/ 0 h 47"/>
                <a:gd name="T2" fmla="*/ 0 w 51"/>
                <a:gd name="T3" fmla="*/ 47 h 47"/>
                <a:gd name="T4" fmla="*/ 51 w 51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47">
                  <a:moveTo>
                    <a:pt x="0" y="0"/>
                  </a:moveTo>
                  <a:lnTo>
                    <a:pt x="0" y="47"/>
                  </a:lnTo>
                  <a:lnTo>
                    <a:pt x="51" y="4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1" name="Freeform 58">
              <a:extLst>
                <a:ext uri="{FF2B5EF4-FFF2-40B4-BE49-F238E27FC236}">
                  <a16:creationId xmlns:a16="http://schemas.microsoft.com/office/drawing/2014/main" id="{6839615B-3A44-4BA6-8A6D-EEE34E829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3" y="2993"/>
              <a:ext cx="139" cy="55"/>
            </a:xfrm>
            <a:custGeom>
              <a:avLst/>
              <a:gdLst>
                <a:gd name="T0" fmla="*/ 0 w 139"/>
                <a:gd name="T1" fmla="*/ 0 h 55"/>
                <a:gd name="T2" fmla="*/ 0 w 139"/>
                <a:gd name="T3" fmla="*/ 55 h 55"/>
                <a:gd name="T4" fmla="*/ 139 w 139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9" h="55">
                  <a:moveTo>
                    <a:pt x="0" y="0"/>
                  </a:moveTo>
                  <a:lnTo>
                    <a:pt x="0" y="55"/>
                  </a:lnTo>
                  <a:lnTo>
                    <a:pt x="139" y="5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2" name="Freeform 59">
              <a:extLst>
                <a:ext uri="{FF2B5EF4-FFF2-40B4-BE49-F238E27FC236}">
                  <a16:creationId xmlns:a16="http://schemas.microsoft.com/office/drawing/2014/main" id="{9D4A7BC3-4543-4229-B1CB-D8335F2A1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2930"/>
              <a:ext cx="61" cy="59"/>
            </a:xfrm>
            <a:custGeom>
              <a:avLst/>
              <a:gdLst>
                <a:gd name="T0" fmla="*/ 0 w 61"/>
                <a:gd name="T1" fmla="*/ 0 h 59"/>
                <a:gd name="T2" fmla="*/ 0 w 61"/>
                <a:gd name="T3" fmla="*/ 59 h 59"/>
                <a:gd name="T4" fmla="*/ 61 w 61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59">
                  <a:moveTo>
                    <a:pt x="0" y="0"/>
                  </a:moveTo>
                  <a:lnTo>
                    <a:pt x="0" y="59"/>
                  </a:lnTo>
                  <a:lnTo>
                    <a:pt x="61" y="5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3" name="Freeform 60">
              <a:extLst>
                <a:ext uri="{FF2B5EF4-FFF2-40B4-BE49-F238E27FC236}">
                  <a16:creationId xmlns:a16="http://schemas.microsoft.com/office/drawing/2014/main" id="{FD84AD3F-592A-4078-A93A-973375756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5" y="2865"/>
              <a:ext cx="177" cy="61"/>
            </a:xfrm>
            <a:custGeom>
              <a:avLst/>
              <a:gdLst>
                <a:gd name="T0" fmla="*/ 0 w 177"/>
                <a:gd name="T1" fmla="*/ 0 h 61"/>
                <a:gd name="T2" fmla="*/ 0 w 177"/>
                <a:gd name="T3" fmla="*/ 61 h 61"/>
                <a:gd name="T4" fmla="*/ 177 w 177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7" h="61">
                  <a:moveTo>
                    <a:pt x="0" y="0"/>
                  </a:moveTo>
                  <a:lnTo>
                    <a:pt x="0" y="61"/>
                  </a:lnTo>
                  <a:lnTo>
                    <a:pt x="177" y="61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4" name="Freeform 61">
              <a:extLst>
                <a:ext uri="{FF2B5EF4-FFF2-40B4-BE49-F238E27FC236}">
                  <a16:creationId xmlns:a16="http://schemas.microsoft.com/office/drawing/2014/main" id="{F3424888-6DDC-46F9-A5E2-6BC920ED68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798"/>
              <a:ext cx="421" cy="63"/>
            </a:xfrm>
            <a:custGeom>
              <a:avLst/>
              <a:gdLst>
                <a:gd name="T0" fmla="*/ 0 w 421"/>
                <a:gd name="T1" fmla="*/ 0 h 63"/>
                <a:gd name="T2" fmla="*/ 0 w 421"/>
                <a:gd name="T3" fmla="*/ 63 h 63"/>
                <a:gd name="T4" fmla="*/ 421 w 421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1" h="63">
                  <a:moveTo>
                    <a:pt x="0" y="0"/>
                  </a:moveTo>
                  <a:lnTo>
                    <a:pt x="0" y="63"/>
                  </a:lnTo>
                  <a:lnTo>
                    <a:pt x="421" y="63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5" name="Freeform 62">
              <a:extLst>
                <a:ext uri="{FF2B5EF4-FFF2-40B4-BE49-F238E27FC236}">
                  <a16:creationId xmlns:a16="http://schemas.microsoft.com/office/drawing/2014/main" id="{1A4A18D3-6134-4523-B6AB-EFFFBCE40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5" y="2646"/>
              <a:ext cx="79" cy="148"/>
            </a:xfrm>
            <a:custGeom>
              <a:avLst/>
              <a:gdLst>
                <a:gd name="T0" fmla="*/ 0 w 79"/>
                <a:gd name="T1" fmla="*/ 0 h 148"/>
                <a:gd name="T2" fmla="*/ 0 w 79"/>
                <a:gd name="T3" fmla="*/ 148 h 148"/>
                <a:gd name="T4" fmla="*/ 79 w 79"/>
                <a:gd name="T5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148">
                  <a:moveTo>
                    <a:pt x="0" y="0"/>
                  </a:moveTo>
                  <a:lnTo>
                    <a:pt x="0" y="148"/>
                  </a:lnTo>
                  <a:lnTo>
                    <a:pt x="79" y="148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6" name="Freeform 63">
              <a:extLst>
                <a:ext uri="{FF2B5EF4-FFF2-40B4-BE49-F238E27FC236}">
                  <a16:creationId xmlns:a16="http://schemas.microsoft.com/office/drawing/2014/main" id="{355F3E3B-67F9-4771-9177-1E4A815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" y="2641"/>
              <a:ext cx="1204" cy="362"/>
            </a:xfrm>
            <a:custGeom>
              <a:avLst/>
              <a:gdLst>
                <a:gd name="T0" fmla="*/ 0 w 1204"/>
                <a:gd name="T1" fmla="*/ 362 h 362"/>
                <a:gd name="T2" fmla="*/ 0 w 1204"/>
                <a:gd name="T3" fmla="*/ 0 h 362"/>
                <a:gd name="T4" fmla="*/ 1204 w 1204"/>
                <a:gd name="T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4" h="362">
                  <a:moveTo>
                    <a:pt x="0" y="362"/>
                  </a:moveTo>
                  <a:lnTo>
                    <a:pt x="0" y="0"/>
                  </a:lnTo>
                  <a:lnTo>
                    <a:pt x="120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7" name="Rectangle 64">
              <a:extLst>
                <a:ext uri="{FF2B5EF4-FFF2-40B4-BE49-F238E27FC236}">
                  <a16:creationId xmlns:a16="http://schemas.microsoft.com/office/drawing/2014/main" id="{C949BFED-1D92-4877-A751-3941EDA48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" y="3163"/>
              <a:ext cx="201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Dethiobacter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alkaliphilus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AHT1</a:t>
              </a:r>
              <a:r>
                <a:rPr lang="en-US" sz="800" baseline="30000" dirty="0">
                  <a:cs typeface="Arial" panose="020B0604020202020204" pitchFamily="34" charset="0"/>
                </a:rPr>
                <a:t>T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(WP_008516574)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Freeform 65">
              <a:extLst>
                <a:ext uri="{FF2B5EF4-FFF2-40B4-BE49-F238E27FC236}">
                  <a16:creationId xmlns:a16="http://schemas.microsoft.com/office/drawing/2014/main" id="{BFDEEFB5-DD9B-408C-8AB3-0C694551E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" y="3200"/>
              <a:ext cx="845" cy="29"/>
            </a:xfrm>
            <a:custGeom>
              <a:avLst/>
              <a:gdLst>
                <a:gd name="T0" fmla="*/ 0 w 845"/>
                <a:gd name="T1" fmla="*/ 29 h 29"/>
                <a:gd name="T2" fmla="*/ 0 w 845"/>
                <a:gd name="T3" fmla="*/ 0 h 29"/>
                <a:gd name="T4" fmla="*/ 845 w 84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5" h="29">
                  <a:moveTo>
                    <a:pt x="0" y="29"/>
                  </a:moveTo>
                  <a:lnTo>
                    <a:pt x="0" y="0"/>
                  </a:lnTo>
                  <a:lnTo>
                    <a:pt x="845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199" name="Rectangle 66">
              <a:extLst>
                <a:ext uri="{FF2B5EF4-FFF2-40B4-BE49-F238E27FC236}">
                  <a16:creationId xmlns:a16="http://schemas.microsoft.com/office/drawing/2014/main" id="{E45231A1-F89E-4A39-AF4A-AAA9A252D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2" y="3231"/>
              <a:ext cx="240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Thermoanaerobacter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ethanolicus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33223 (EAO65277)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" name="Freeform 67">
              <a:extLst>
                <a:ext uri="{FF2B5EF4-FFF2-40B4-BE49-F238E27FC236}">
                  <a16:creationId xmlns:a16="http://schemas.microsoft.com/office/drawing/2014/main" id="{3A0DB883-AD16-4271-8507-F420DC902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" y="3238"/>
              <a:ext cx="1002" cy="29"/>
            </a:xfrm>
            <a:custGeom>
              <a:avLst/>
              <a:gdLst>
                <a:gd name="T0" fmla="*/ 0 w 1002"/>
                <a:gd name="T1" fmla="*/ 0 h 29"/>
                <a:gd name="T2" fmla="*/ 0 w 1002"/>
                <a:gd name="T3" fmla="*/ 29 h 29"/>
                <a:gd name="T4" fmla="*/ 1002 w 1002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2" h="29">
                  <a:moveTo>
                    <a:pt x="0" y="0"/>
                  </a:moveTo>
                  <a:lnTo>
                    <a:pt x="0" y="29"/>
                  </a:lnTo>
                  <a:lnTo>
                    <a:pt x="1002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1" name="Freeform 68">
              <a:extLst>
                <a:ext uri="{FF2B5EF4-FFF2-40B4-BE49-F238E27FC236}">
                  <a16:creationId xmlns:a16="http://schemas.microsoft.com/office/drawing/2014/main" id="{77CF3A61-0460-42CF-88D8-6A24C41A8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3234"/>
              <a:ext cx="336" cy="46"/>
            </a:xfrm>
            <a:custGeom>
              <a:avLst/>
              <a:gdLst>
                <a:gd name="T0" fmla="*/ 0 w 336"/>
                <a:gd name="T1" fmla="*/ 46 h 46"/>
                <a:gd name="T2" fmla="*/ 0 w 336"/>
                <a:gd name="T3" fmla="*/ 0 h 46"/>
                <a:gd name="T4" fmla="*/ 336 w 336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6">
                  <a:moveTo>
                    <a:pt x="0" y="46"/>
                  </a:moveTo>
                  <a:lnTo>
                    <a:pt x="0" y="0"/>
                  </a:lnTo>
                  <a:lnTo>
                    <a:pt x="33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2" name="Rectangle 69">
              <a:extLst>
                <a:ext uri="{FF2B5EF4-FFF2-40B4-BE49-F238E27FC236}">
                  <a16:creationId xmlns:a16="http://schemas.microsoft.com/office/drawing/2014/main" id="{6EF7CF7F-B7FF-4FE7-9A2A-07391D06A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9" y="3298"/>
              <a:ext cx="182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Caloramator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fervidus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DSM 5463 (ABD18895)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3" name="Freeform 70">
              <a:extLst>
                <a:ext uri="{FF2B5EF4-FFF2-40B4-BE49-F238E27FC236}">
                  <a16:creationId xmlns:a16="http://schemas.microsoft.com/office/drawing/2014/main" id="{780D6768-FE26-4391-B6D7-FB68B6548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3288"/>
              <a:ext cx="1374" cy="47"/>
            </a:xfrm>
            <a:custGeom>
              <a:avLst/>
              <a:gdLst>
                <a:gd name="T0" fmla="*/ 0 w 1374"/>
                <a:gd name="T1" fmla="*/ 0 h 47"/>
                <a:gd name="T2" fmla="*/ 0 w 1374"/>
                <a:gd name="T3" fmla="*/ 47 h 47"/>
                <a:gd name="T4" fmla="*/ 1374 w 1374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4" h="47">
                  <a:moveTo>
                    <a:pt x="0" y="0"/>
                  </a:moveTo>
                  <a:lnTo>
                    <a:pt x="0" y="47"/>
                  </a:lnTo>
                  <a:lnTo>
                    <a:pt x="1374" y="4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4" name="Freeform 71">
              <a:extLst>
                <a:ext uri="{FF2B5EF4-FFF2-40B4-BE49-F238E27FC236}">
                  <a16:creationId xmlns:a16="http://schemas.microsoft.com/office/drawing/2014/main" id="{451A2FA2-DA00-4171-BEB4-DA2BA448A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3284"/>
              <a:ext cx="163" cy="85"/>
            </a:xfrm>
            <a:custGeom>
              <a:avLst/>
              <a:gdLst>
                <a:gd name="T0" fmla="*/ 0 w 163"/>
                <a:gd name="T1" fmla="*/ 85 h 85"/>
                <a:gd name="T2" fmla="*/ 0 w 163"/>
                <a:gd name="T3" fmla="*/ 0 h 85"/>
                <a:gd name="T4" fmla="*/ 163 w 163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" h="85">
                  <a:moveTo>
                    <a:pt x="0" y="85"/>
                  </a:moveTo>
                  <a:lnTo>
                    <a:pt x="0" y="0"/>
                  </a:lnTo>
                  <a:lnTo>
                    <a:pt x="163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5" name="Rectangle 72">
              <a:extLst>
                <a:ext uri="{FF2B5EF4-FFF2-40B4-BE49-F238E27FC236}">
                  <a16:creationId xmlns:a16="http://schemas.microsoft.com/office/drawing/2014/main" id="{44D56A9C-7863-4512-846A-492BB776D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82" y="3366"/>
              <a:ext cx="2104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Streptococcus pneumoniae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TIGR4 (WP 000400484)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" name="Freeform 73">
              <a:extLst>
                <a:ext uri="{FF2B5EF4-FFF2-40B4-BE49-F238E27FC236}">
                  <a16:creationId xmlns:a16="http://schemas.microsoft.com/office/drawing/2014/main" id="{5BF9A724-7C82-4273-A37D-FDBABC14A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1" y="3402"/>
              <a:ext cx="1127" cy="55"/>
            </a:xfrm>
            <a:custGeom>
              <a:avLst/>
              <a:gdLst>
                <a:gd name="T0" fmla="*/ 0 w 1127"/>
                <a:gd name="T1" fmla="*/ 55 h 55"/>
                <a:gd name="T2" fmla="*/ 0 w 1127"/>
                <a:gd name="T3" fmla="*/ 0 h 55"/>
                <a:gd name="T4" fmla="*/ 1127 w 1127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7" h="55">
                  <a:moveTo>
                    <a:pt x="0" y="55"/>
                  </a:moveTo>
                  <a:lnTo>
                    <a:pt x="0" y="0"/>
                  </a:lnTo>
                  <a:lnTo>
                    <a:pt x="1127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7" name="Rectangle 74">
              <a:extLst>
                <a:ext uri="{FF2B5EF4-FFF2-40B4-BE49-F238E27FC236}">
                  <a16:creationId xmlns:a16="http://schemas.microsoft.com/office/drawing/2014/main" id="{EF0AC441-246B-40B6-8CCB-3770B99D2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3433"/>
              <a:ext cx="1772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Clostridium perfringens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 (WP 003456004)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8" name="Freeform 75">
              <a:extLst>
                <a:ext uri="{FF2B5EF4-FFF2-40B4-BE49-F238E27FC236}">
                  <a16:creationId xmlns:a16="http://schemas.microsoft.com/office/drawing/2014/main" id="{ABE8FC07-9009-4756-B0D7-2C4B96C39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" y="3470"/>
              <a:ext cx="512" cy="46"/>
            </a:xfrm>
            <a:custGeom>
              <a:avLst/>
              <a:gdLst>
                <a:gd name="T0" fmla="*/ 0 w 512"/>
                <a:gd name="T1" fmla="*/ 46 h 46"/>
                <a:gd name="T2" fmla="*/ 0 w 512"/>
                <a:gd name="T3" fmla="*/ 0 h 46"/>
                <a:gd name="T4" fmla="*/ 512 w 512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2" h="46">
                  <a:moveTo>
                    <a:pt x="0" y="46"/>
                  </a:moveTo>
                  <a:lnTo>
                    <a:pt x="0" y="0"/>
                  </a:lnTo>
                  <a:lnTo>
                    <a:pt x="51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09" name="Rectangle 76">
              <a:extLst>
                <a:ext uri="{FF2B5EF4-FFF2-40B4-BE49-F238E27FC236}">
                  <a16:creationId xmlns:a16="http://schemas.microsoft.com/office/drawing/2014/main" id="{657857F6-994C-464E-A466-D533FFE09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9" y="3501"/>
              <a:ext cx="1665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Enterococcus faecalis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V583 (NP 815215)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0" name="Freeform 77">
              <a:extLst>
                <a:ext uri="{FF2B5EF4-FFF2-40B4-BE49-F238E27FC236}">
                  <a16:creationId xmlns:a16="http://schemas.microsoft.com/office/drawing/2014/main" id="{1CA75FA1-5649-4634-945E-54643350A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" y="3537"/>
              <a:ext cx="200" cy="30"/>
            </a:xfrm>
            <a:custGeom>
              <a:avLst/>
              <a:gdLst>
                <a:gd name="T0" fmla="*/ 0 w 200"/>
                <a:gd name="T1" fmla="*/ 30 h 30"/>
                <a:gd name="T2" fmla="*/ 0 w 200"/>
                <a:gd name="T3" fmla="*/ 0 h 30"/>
                <a:gd name="T4" fmla="*/ 200 w 20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0" h="30">
                  <a:moveTo>
                    <a:pt x="0" y="30"/>
                  </a:moveTo>
                  <a:lnTo>
                    <a:pt x="0" y="0"/>
                  </a:lnTo>
                  <a:lnTo>
                    <a:pt x="20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1" name="Rectangle 78">
              <a:extLst>
                <a:ext uri="{FF2B5EF4-FFF2-40B4-BE49-F238E27FC236}">
                  <a16:creationId xmlns:a16="http://schemas.microsoft.com/office/drawing/2014/main" id="{FE13F3EF-15D0-4D97-815D-AED673E51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0" y="3568"/>
              <a:ext cx="1813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Enterococcus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hirae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9790 (EOU06998)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2" name="Freeform 79">
              <a:extLst>
                <a:ext uri="{FF2B5EF4-FFF2-40B4-BE49-F238E27FC236}">
                  <a16:creationId xmlns:a16="http://schemas.microsoft.com/office/drawing/2014/main" id="{E568B3A6-30F6-4850-AB2D-A39E82700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5" y="3575"/>
              <a:ext cx="261" cy="30"/>
            </a:xfrm>
            <a:custGeom>
              <a:avLst/>
              <a:gdLst>
                <a:gd name="T0" fmla="*/ 0 w 261"/>
                <a:gd name="T1" fmla="*/ 0 h 30"/>
                <a:gd name="T2" fmla="*/ 0 w 261"/>
                <a:gd name="T3" fmla="*/ 30 h 30"/>
                <a:gd name="T4" fmla="*/ 261 w 261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1" h="30">
                  <a:moveTo>
                    <a:pt x="0" y="0"/>
                  </a:moveTo>
                  <a:lnTo>
                    <a:pt x="0" y="30"/>
                  </a:lnTo>
                  <a:lnTo>
                    <a:pt x="261" y="3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3" name="Freeform 80">
              <a:extLst>
                <a:ext uri="{FF2B5EF4-FFF2-40B4-BE49-F238E27FC236}">
                  <a16:creationId xmlns:a16="http://schemas.microsoft.com/office/drawing/2014/main" id="{24E27A81-8C74-4EEF-AFB9-D83B6AABF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8" y="3524"/>
              <a:ext cx="227" cy="47"/>
            </a:xfrm>
            <a:custGeom>
              <a:avLst/>
              <a:gdLst>
                <a:gd name="T0" fmla="*/ 0 w 227"/>
                <a:gd name="T1" fmla="*/ 0 h 47"/>
                <a:gd name="T2" fmla="*/ 0 w 227"/>
                <a:gd name="T3" fmla="*/ 47 h 47"/>
                <a:gd name="T4" fmla="*/ 227 w 227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47">
                  <a:moveTo>
                    <a:pt x="0" y="0"/>
                  </a:moveTo>
                  <a:lnTo>
                    <a:pt x="0" y="47"/>
                  </a:lnTo>
                  <a:lnTo>
                    <a:pt x="227" y="47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4" name="Freeform 81">
              <a:extLst>
                <a:ext uri="{FF2B5EF4-FFF2-40B4-BE49-F238E27FC236}">
                  <a16:creationId xmlns:a16="http://schemas.microsoft.com/office/drawing/2014/main" id="{E39A211E-33AC-4082-AE9A-AF37537E6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1" y="3465"/>
              <a:ext cx="467" cy="55"/>
            </a:xfrm>
            <a:custGeom>
              <a:avLst/>
              <a:gdLst>
                <a:gd name="T0" fmla="*/ 0 w 467"/>
                <a:gd name="T1" fmla="*/ 0 h 55"/>
                <a:gd name="T2" fmla="*/ 0 w 467"/>
                <a:gd name="T3" fmla="*/ 55 h 55"/>
                <a:gd name="T4" fmla="*/ 467 w 467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7" h="55">
                  <a:moveTo>
                    <a:pt x="0" y="0"/>
                  </a:moveTo>
                  <a:lnTo>
                    <a:pt x="0" y="55"/>
                  </a:lnTo>
                  <a:lnTo>
                    <a:pt x="467" y="55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5" name="Freeform 82">
              <a:extLst>
                <a:ext uri="{FF2B5EF4-FFF2-40B4-BE49-F238E27FC236}">
                  <a16:creationId xmlns:a16="http://schemas.microsoft.com/office/drawing/2014/main" id="{A3BA034F-420B-48EC-B926-5C8B559C2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3377"/>
              <a:ext cx="324" cy="84"/>
            </a:xfrm>
            <a:custGeom>
              <a:avLst/>
              <a:gdLst>
                <a:gd name="T0" fmla="*/ 0 w 324"/>
                <a:gd name="T1" fmla="*/ 0 h 84"/>
                <a:gd name="T2" fmla="*/ 0 w 324"/>
                <a:gd name="T3" fmla="*/ 84 h 84"/>
                <a:gd name="T4" fmla="*/ 324 w 324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4" h="84">
                  <a:moveTo>
                    <a:pt x="0" y="0"/>
                  </a:moveTo>
                  <a:lnTo>
                    <a:pt x="0" y="84"/>
                  </a:lnTo>
                  <a:lnTo>
                    <a:pt x="324" y="8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6" name="Freeform 83">
              <a:extLst>
                <a:ext uri="{FF2B5EF4-FFF2-40B4-BE49-F238E27FC236}">
                  <a16:creationId xmlns:a16="http://schemas.microsoft.com/office/drawing/2014/main" id="{88F7A5A9-11EB-4DEC-BBB7-B3A2936EE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" y="3011"/>
              <a:ext cx="816" cy="362"/>
            </a:xfrm>
            <a:custGeom>
              <a:avLst/>
              <a:gdLst>
                <a:gd name="T0" fmla="*/ 0 w 816"/>
                <a:gd name="T1" fmla="*/ 0 h 362"/>
                <a:gd name="T2" fmla="*/ 0 w 816"/>
                <a:gd name="T3" fmla="*/ 362 h 362"/>
                <a:gd name="T4" fmla="*/ 816 w 816"/>
                <a:gd name="T5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6" h="362">
                  <a:moveTo>
                    <a:pt x="0" y="0"/>
                  </a:moveTo>
                  <a:lnTo>
                    <a:pt x="0" y="362"/>
                  </a:lnTo>
                  <a:lnTo>
                    <a:pt x="816" y="36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7" name="Freeform 84">
              <a:extLst>
                <a:ext uri="{FF2B5EF4-FFF2-40B4-BE49-F238E27FC236}">
                  <a16:creationId xmlns:a16="http://schemas.microsoft.com/office/drawing/2014/main" id="{9F63DCE0-5425-4D80-BE26-BEA96A59E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3007"/>
              <a:ext cx="201" cy="383"/>
            </a:xfrm>
            <a:custGeom>
              <a:avLst/>
              <a:gdLst>
                <a:gd name="T0" fmla="*/ 0 w 201"/>
                <a:gd name="T1" fmla="*/ 383 h 383"/>
                <a:gd name="T2" fmla="*/ 0 w 201"/>
                <a:gd name="T3" fmla="*/ 0 h 383"/>
                <a:gd name="T4" fmla="*/ 201 w 201"/>
                <a:gd name="T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383">
                  <a:moveTo>
                    <a:pt x="0" y="383"/>
                  </a:moveTo>
                  <a:lnTo>
                    <a:pt x="0" y="0"/>
                  </a:lnTo>
                  <a:lnTo>
                    <a:pt x="201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18" name="Rectangle 85">
              <a:extLst>
                <a:ext uri="{FF2B5EF4-FFF2-40B4-BE49-F238E27FC236}">
                  <a16:creationId xmlns:a16="http://schemas.microsoft.com/office/drawing/2014/main" id="{B7FFC77E-699D-41AF-A30A-2D5ED0C58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1" y="3635"/>
              <a:ext cx="3188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Carboxydothermus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hydrogenoformans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Z-2901 (WP 011345416</a:t>
              </a:r>
              <a:r>
                <a:rPr lang="en-US" altLang="en-US" sz="800" dirty="0">
                  <a:solidFill>
                    <a:srgbClr val="000000"/>
                  </a:solidFill>
                </a:rPr>
                <a:t>) F-type ATPase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9" name="Freeform 86">
              <a:extLst>
                <a:ext uri="{FF2B5EF4-FFF2-40B4-BE49-F238E27FC236}">
                  <a16:creationId xmlns:a16="http://schemas.microsoft.com/office/drawing/2014/main" id="{42DDAB0D-C261-425B-81FE-2BFD38842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3672"/>
              <a:ext cx="1386" cy="30"/>
            </a:xfrm>
            <a:custGeom>
              <a:avLst/>
              <a:gdLst>
                <a:gd name="T0" fmla="*/ 0 w 1386"/>
                <a:gd name="T1" fmla="*/ 30 h 30"/>
                <a:gd name="T2" fmla="*/ 0 w 1386"/>
                <a:gd name="T3" fmla="*/ 0 h 30"/>
                <a:gd name="T4" fmla="*/ 1386 w 1386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6" h="30">
                  <a:moveTo>
                    <a:pt x="0" y="30"/>
                  </a:moveTo>
                  <a:lnTo>
                    <a:pt x="0" y="0"/>
                  </a:lnTo>
                  <a:lnTo>
                    <a:pt x="1386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0" name="Rectangle 87">
              <a:extLst>
                <a:ext uri="{FF2B5EF4-FFF2-40B4-BE49-F238E27FC236}">
                  <a16:creationId xmlns:a16="http://schemas.microsoft.com/office/drawing/2014/main" id="{6B4B0B8B-C7EB-4ED4-AB37-97BD67921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9" y="3703"/>
              <a:ext cx="1825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Spiroplasma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citri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(CAK98400</a:t>
              </a:r>
              <a:r>
                <a:rPr lang="en-US" altLang="en-US" sz="800" dirty="0">
                  <a:solidFill>
                    <a:srgbClr val="000000"/>
                  </a:solidFill>
                </a:rPr>
                <a:t>) F-type ATPase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" name="Freeform 88">
              <a:extLst>
                <a:ext uri="{FF2B5EF4-FFF2-40B4-BE49-F238E27FC236}">
                  <a16:creationId xmlns:a16="http://schemas.microsoft.com/office/drawing/2014/main" id="{2DBC8B05-F95D-42D0-92B6-1E4F1B399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3710"/>
              <a:ext cx="1384" cy="29"/>
            </a:xfrm>
            <a:custGeom>
              <a:avLst/>
              <a:gdLst>
                <a:gd name="T0" fmla="*/ 0 w 1384"/>
                <a:gd name="T1" fmla="*/ 0 h 29"/>
                <a:gd name="T2" fmla="*/ 0 w 1384"/>
                <a:gd name="T3" fmla="*/ 29 h 29"/>
                <a:gd name="T4" fmla="*/ 1384 w 1384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4" h="29">
                  <a:moveTo>
                    <a:pt x="0" y="0"/>
                  </a:moveTo>
                  <a:lnTo>
                    <a:pt x="0" y="29"/>
                  </a:lnTo>
                  <a:lnTo>
                    <a:pt x="1384" y="29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2" name="Freeform 89">
              <a:extLst>
                <a:ext uri="{FF2B5EF4-FFF2-40B4-BE49-F238E27FC236}">
                  <a16:creationId xmlns:a16="http://schemas.microsoft.com/office/drawing/2014/main" id="{7ED7BD49-9384-4F55-B854-501755C29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" y="3706"/>
              <a:ext cx="514" cy="71"/>
            </a:xfrm>
            <a:custGeom>
              <a:avLst/>
              <a:gdLst>
                <a:gd name="T0" fmla="*/ 0 w 514"/>
                <a:gd name="T1" fmla="*/ 71 h 71"/>
                <a:gd name="T2" fmla="*/ 0 w 514"/>
                <a:gd name="T3" fmla="*/ 0 h 71"/>
                <a:gd name="T4" fmla="*/ 514 w 514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4" h="71">
                  <a:moveTo>
                    <a:pt x="0" y="71"/>
                  </a:moveTo>
                  <a:lnTo>
                    <a:pt x="0" y="0"/>
                  </a:lnTo>
                  <a:lnTo>
                    <a:pt x="514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3" name="Rectangle 90">
              <a:extLst>
                <a:ext uri="{FF2B5EF4-FFF2-40B4-BE49-F238E27FC236}">
                  <a16:creationId xmlns:a16="http://schemas.microsoft.com/office/drawing/2014/main" id="{7F2A4C28-7B2C-4E6C-9691-CB760386B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4" y="3770"/>
              <a:ext cx="197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Escherichia coli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(WP </a:t>
              </a:r>
              <a:r>
                <a:rPr lang="en-US" altLang="en-US" sz="800" dirty="0">
                  <a:solidFill>
                    <a:srgbClr val="000000"/>
                  </a:solidFill>
                </a:rPr>
                <a:t>069358413) F-type ATPase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4" name="Freeform 91">
              <a:extLst>
                <a:ext uri="{FF2B5EF4-FFF2-40B4-BE49-F238E27FC236}">
                  <a16:creationId xmlns:a16="http://schemas.microsoft.com/office/drawing/2014/main" id="{933CBC59-60C9-4680-913D-A1BE1038D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3807"/>
              <a:ext cx="1820" cy="46"/>
            </a:xfrm>
            <a:custGeom>
              <a:avLst/>
              <a:gdLst>
                <a:gd name="T0" fmla="*/ 0 w 1820"/>
                <a:gd name="T1" fmla="*/ 46 h 46"/>
                <a:gd name="T2" fmla="*/ 0 w 1820"/>
                <a:gd name="T3" fmla="*/ 0 h 46"/>
                <a:gd name="T4" fmla="*/ 1820 w 1820"/>
                <a:gd name="T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20" h="46">
                  <a:moveTo>
                    <a:pt x="0" y="46"/>
                  </a:moveTo>
                  <a:lnTo>
                    <a:pt x="0" y="0"/>
                  </a:lnTo>
                  <a:lnTo>
                    <a:pt x="1820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5" name="Rectangle 92">
              <a:extLst>
                <a:ext uri="{FF2B5EF4-FFF2-40B4-BE49-F238E27FC236}">
                  <a16:creationId xmlns:a16="http://schemas.microsoft.com/office/drawing/2014/main" id="{CAC4CAF7-C8E9-47CF-8598-41B25BE63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1" y="3838"/>
              <a:ext cx="2301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Enterococcus </a:t>
              </a:r>
              <a:r>
                <a:rPr kumimoji="0" lang="en-US" altLang="en-US" sz="800" b="0" i="1" u="none" strike="noStrike" cap="none" normalizeH="0" baseline="0" dirty="0" err="1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hirae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ATCC 9790 (P26682</a:t>
              </a:r>
              <a:r>
                <a:rPr lang="en-US" altLang="en-US" sz="800" dirty="0">
                  <a:solidFill>
                    <a:srgbClr val="000000"/>
                  </a:solidFill>
                </a:rPr>
                <a:t>) F-type ATPase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6" name="Freeform 93">
              <a:extLst>
                <a:ext uri="{FF2B5EF4-FFF2-40B4-BE49-F238E27FC236}">
                  <a16:creationId xmlns:a16="http://schemas.microsoft.com/office/drawing/2014/main" id="{1AA2E0B4-BA9B-4E5A-A982-1C2223B2E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" y="3874"/>
              <a:ext cx="1072" cy="30"/>
            </a:xfrm>
            <a:custGeom>
              <a:avLst/>
              <a:gdLst>
                <a:gd name="T0" fmla="*/ 0 w 1072"/>
                <a:gd name="T1" fmla="*/ 30 h 30"/>
                <a:gd name="T2" fmla="*/ 0 w 1072"/>
                <a:gd name="T3" fmla="*/ 0 h 30"/>
                <a:gd name="T4" fmla="*/ 1072 w 1072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2" h="30">
                  <a:moveTo>
                    <a:pt x="0" y="30"/>
                  </a:moveTo>
                  <a:lnTo>
                    <a:pt x="0" y="0"/>
                  </a:lnTo>
                  <a:lnTo>
                    <a:pt x="1072" y="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7" name="Rectangle 94">
              <a:extLst>
                <a:ext uri="{FF2B5EF4-FFF2-40B4-BE49-F238E27FC236}">
                  <a16:creationId xmlns:a16="http://schemas.microsoft.com/office/drawing/2014/main" id="{0DB7196E-47BE-4884-A029-0C05436B9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8" y="3905"/>
              <a:ext cx="2459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kumimoji="0" lang="en-US" altLang="en-US" sz="800" b="0" i="1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Lactobacillus plantarum </a:t>
              </a: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WCFS1 (NP </a:t>
              </a:r>
              <a:r>
                <a:rPr lang="en-US" altLang="en-US" sz="800" dirty="0">
                  <a:solidFill>
                    <a:srgbClr val="000000"/>
                  </a:solidFill>
                </a:rPr>
                <a:t>785835) F-type ATPase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8" name="Freeform 95">
              <a:extLst>
                <a:ext uri="{FF2B5EF4-FFF2-40B4-BE49-F238E27FC236}">
                  <a16:creationId xmlns:a16="http://schemas.microsoft.com/office/drawing/2014/main" id="{B78578A7-1AC2-4FFC-8695-0B3F002F4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5" y="3912"/>
              <a:ext cx="1239" cy="30"/>
            </a:xfrm>
            <a:custGeom>
              <a:avLst/>
              <a:gdLst>
                <a:gd name="T0" fmla="*/ 0 w 1239"/>
                <a:gd name="T1" fmla="*/ 0 h 30"/>
                <a:gd name="T2" fmla="*/ 0 w 1239"/>
                <a:gd name="T3" fmla="*/ 30 h 30"/>
                <a:gd name="T4" fmla="*/ 1239 w 1239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9" h="30">
                  <a:moveTo>
                    <a:pt x="0" y="0"/>
                  </a:moveTo>
                  <a:lnTo>
                    <a:pt x="0" y="30"/>
                  </a:lnTo>
                  <a:lnTo>
                    <a:pt x="1239" y="30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29" name="Freeform 96">
              <a:extLst>
                <a:ext uri="{FF2B5EF4-FFF2-40B4-BE49-F238E27FC236}">
                  <a16:creationId xmlns:a16="http://schemas.microsoft.com/office/drawing/2014/main" id="{D48A96F4-3448-4961-A3E0-486FA8831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3862"/>
              <a:ext cx="535" cy="46"/>
            </a:xfrm>
            <a:custGeom>
              <a:avLst/>
              <a:gdLst>
                <a:gd name="T0" fmla="*/ 0 w 535"/>
                <a:gd name="T1" fmla="*/ 0 h 46"/>
                <a:gd name="T2" fmla="*/ 0 w 535"/>
                <a:gd name="T3" fmla="*/ 46 h 46"/>
                <a:gd name="T4" fmla="*/ 535 w 535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5" h="46">
                  <a:moveTo>
                    <a:pt x="0" y="0"/>
                  </a:moveTo>
                  <a:lnTo>
                    <a:pt x="0" y="46"/>
                  </a:lnTo>
                  <a:lnTo>
                    <a:pt x="535" y="46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0" name="Freeform 97">
              <a:extLst>
                <a:ext uri="{FF2B5EF4-FFF2-40B4-BE49-F238E27FC236}">
                  <a16:creationId xmlns:a16="http://schemas.microsoft.com/office/drawing/2014/main" id="{A2790617-73CF-4A7E-BDD1-F57AA1415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6" y="3786"/>
              <a:ext cx="514" cy="72"/>
            </a:xfrm>
            <a:custGeom>
              <a:avLst/>
              <a:gdLst>
                <a:gd name="T0" fmla="*/ 0 w 514"/>
                <a:gd name="T1" fmla="*/ 0 h 72"/>
                <a:gd name="T2" fmla="*/ 0 w 514"/>
                <a:gd name="T3" fmla="*/ 72 h 72"/>
                <a:gd name="T4" fmla="*/ 514 w 514"/>
                <a:gd name="T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4" h="72">
                  <a:moveTo>
                    <a:pt x="0" y="0"/>
                  </a:moveTo>
                  <a:lnTo>
                    <a:pt x="0" y="72"/>
                  </a:lnTo>
                  <a:lnTo>
                    <a:pt x="514" y="72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1" name="Freeform 98">
              <a:extLst>
                <a:ext uri="{FF2B5EF4-FFF2-40B4-BE49-F238E27FC236}">
                  <a16:creationId xmlns:a16="http://schemas.microsoft.com/office/drawing/2014/main" id="{435AFED7-49B9-4819-A603-77851C4AE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3398"/>
              <a:ext cx="616" cy="384"/>
            </a:xfrm>
            <a:custGeom>
              <a:avLst/>
              <a:gdLst>
                <a:gd name="T0" fmla="*/ 0 w 616"/>
                <a:gd name="T1" fmla="*/ 0 h 384"/>
                <a:gd name="T2" fmla="*/ 0 w 616"/>
                <a:gd name="T3" fmla="*/ 384 h 384"/>
                <a:gd name="T4" fmla="*/ 616 w 616"/>
                <a:gd name="T5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6" h="384">
                  <a:moveTo>
                    <a:pt x="0" y="0"/>
                  </a:moveTo>
                  <a:lnTo>
                    <a:pt x="0" y="384"/>
                  </a:lnTo>
                  <a:lnTo>
                    <a:pt x="616" y="384"/>
                  </a:lnTo>
                </a:path>
              </a:pathLst>
            </a:custGeom>
            <a:noFill/>
            <a:ln w="12700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32" name="Rectangle 99">
              <a:extLst>
                <a:ext uri="{FF2B5EF4-FFF2-40B4-BE49-F238E27FC236}">
                  <a16:creationId xmlns:a16="http://schemas.microsoft.com/office/drawing/2014/main" id="{C21291FB-9FA9-4D10-BBAB-529592F4F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4" y="3916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3" name="Rectangle 100">
              <a:extLst>
                <a:ext uri="{FF2B5EF4-FFF2-40B4-BE49-F238E27FC236}">
                  <a16:creationId xmlns:a16="http://schemas.microsoft.com/office/drawing/2014/main" id="{E50CB137-481F-414A-8085-E351EC8B8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1" y="3574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Rectangle 101">
              <a:extLst>
                <a:ext uri="{FF2B5EF4-FFF2-40B4-BE49-F238E27FC236}">
                  <a16:creationId xmlns:a16="http://schemas.microsoft.com/office/drawing/2014/main" id="{B3F4754E-39FB-40BA-8287-D9963F492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4" y="3524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5" name="Rectangle 102">
              <a:extLst>
                <a:ext uri="{FF2B5EF4-FFF2-40B4-BE49-F238E27FC236}">
                  <a16:creationId xmlns:a16="http://schemas.microsoft.com/office/drawing/2014/main" id="{34A7D827-8769-46EB-86EA-F39B5F17C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8" y="3865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93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6" name="Rectangle 103">
              <a:extLst>
                <a:ext uri="{FF2B5EF4-FFF2-40B4-BE49-F238E27FC236}">
                  <a16:creationId xmlns:a16="http://schemas.microsoft.com/office/drawing/2014/main" id="{31D862CC-DCA0-430C-90BE-EF050A4E7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4" y="3608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Rectangle 104">
              <a:extLst>
                <a:ext uri="{FF2B5EF4-FFF2-40B4-BE49-F238E27FC236}">
                  <a16:creationId xmlns:a16="http://schemas.microsoft.com/office/drawing/2014/main" id="{19490ED1-1D35-45B4-ABFB-F1AD835D6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3136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82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Rectangle 105">
              <a:extLst>
                <a:ext uri="{FF2B5EF4-FFF2-40B4-BE49-F238E27FC236}">
                  <a16:creationId xmlns:a16="http://schemas.microsoft.com/office/drawing/2014/main" id="{7BC9319A-2538-4207-9080-486473322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" y="3465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88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9" name="Rectangle 106">
              <a:extLst>
                <a:ext uri="{FF2B5EF4-FFF2-40B4-BE49-F238E27FC236}">
                  <a16:creationId xmlns:a16="http://schemas.microsoft.com/office/drawing/2014/main" id="{0FB6B271-7BD1-47FF-AD94-1A7156AEC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3" y="3199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64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0" name="Rectangle 107">
              <a:extLst>
                <a:ext uri="{FF2B5EF4-FFF2-40B4-BE49-F238E27FC236}">
                  <a16:creationId xmlns:a16="http://schemas.microsoft.com/office/drawing/2014/main" id="{4FB2E77E-DD3D-49A3-AA89-53C9ECA4A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3" y="3386"/>
              <a:ext cx="12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Rectangle 108">
              <a:extLst>
                <a:ext uri="{FF2B5EF4-FFF2-40B4-BE49-F238E27FC236}">
                  <a16:creationId xmlns:a16="http://schemas.microsoft.com/office/drawing/2014/main" id="{E2A61B1F-EDBE-4021-9800-65E999118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3789"/>
              <a:ext cx="12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Rectangle 109">
              <a:extLst>
                <a:ext uri="{FF2B5EF4-FFF2-40B4-BE49-F238E27FC236}">
                  <a16:creationId xmlns:a16="http://schemas.microsoft.com/office/drawing/2014/main" id="{F30738DB-F55D-40B3-B77F-1710FCA01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3102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61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3" name="Rectangle 110">
              <a:extLst>
                <a:ext uri="{FF2B5EF4-FFF2-40B4-BE49-F238E27FC236}">
                  <a16:creationId xmlns:a16="http://schemas.microsoft.com/office/drawing/2014/main" id="{43B06CBA-940C-40E3-ACFF-B2217EC56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8" y="3052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84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4" name="Rectangle 111">
              <a:extLst>
                <a:ext uri="{FF2B5EF4-FFF2-40B4-BE49-F238E27FC236}">
                  <a16:creationId xmlns:a16="http://schemas.microsoft.com/office/drawing/2014/main" id="{AF280739-7D23-46B1-94AB-B2D7AEE68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7" y="2930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75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5" name="Rectangle 112">
              <a:extLst>
                <a:ext uri="{FF2B5EF4-FFF2-40B4-BE49-F238E27FC236}">
                  <a16:creationId xmlns:a16="http://schemas.microsoft.com/office/drawing/2014/main" id="{8F962937-F59D-47B1-875F-51CF9E590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0" y="2864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97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6" name="Rectangle 113">
              <a:extLst>
                <a:ext uri="{FF2B5EF4-FFF2-40B4-BE49-F238E27FC236}">
                  <a16:creationId xmlns:a16="http://schemas.microsoft.com/office/drawing/2014/main" id="{9D52D9B9-54B4-4FA8-B222-B3E70FCA6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5" y="2503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99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7" name="Rectangle 114">
              <a:extLst>
                <a:ext uri="{FF2B5EF4-FFF2-40B4-BE49-F238E27FC236}">
                  <a16:creationId xmlns:a16="http://schemas.microsoft.com/office/drawing/2014/main" id="{CD0B8AA1-E5E2-47EE-B936-79B8891DA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5" y="2232"/>
              <a:ext cx="12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8" name="Rectangle 115">
              <a:extLst>
                <a:ext uri="{FF2B5EF4-FFF2-40B4-BE49-F238E27FC236}">
                  <a16:creationId xmlns:a16="http://schemas.microsoft.com/office/drawing/2014/main" id="{BBE61312-626B-471A-89F3-DADCEBFA1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4" y="2368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78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9" name="Rectangle 116">
              <a:extLst>
                <a:ext uri="{FF2B5EF4-FFF2-40B4-BE49-F238E27FC236}">
                  <a16:creationId xmlns:a16="http://schemas.microsoft.com/office/drawing/2014/main" id="{DBC418AE-4EB3-44F6-8A2E-2B37ADEB2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" y="2544"/>
              <a:ext cx="12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100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0" name="Rectangle 117">
              <a:extLst>
                <a:ext uri="{FF2B5EF4-FFF2-40B4-BE49-F238E27FC236}">
                  <a16:creationId xmlns:a16="http://schemas.microsoft.com/office/drawing/2014/main" id="{A06C8544-0EEF-4E28-8C7E-2C04B8827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183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86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1" name="Rectangle 118">
              <a:extLst>
                <a:ext uri="{FF2B5EF4-FFF2-40B4-BE49-F238E27FC236}">
                  <a16:creationId xmlns:a16="http://schemas.microsoft.com/office/drawing/2014/main" id="{FB1C9985-287F-40DC-9E5D-3C704BE4C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" y="2031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57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2" name="Rectangle 119">
              <a:extLst>
                <a:ext uri="{FF2B5EF4-FFF2-40B4-BE49-F238E27FC236}">
                  <a16:creationId xmlns:a16="http://schemas.microsoft.com/office/drawing/2014/main" id="{DAA2DAD5-04C4-4687-9134-F079C7CE9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" y="1787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59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3" name="Rectangle 120">
              <a:extLst>
                <a:ext uri="{FF2B5EF4-FFF2-40B4-BE49-F238E27FC236}">
                  <a16:creationId xmlns:a16="http://schemas.microsoft.com/office/drawing/2014/main" id="{048BCCE4-4997-4B90-BB16-987730D2E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" y="2253"/>
              <a:ext cx="86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</a:rPr>
                <a:t>51</a:t>
              </a:r>
              <a:endParaRPr kumimoji="0" lang="en-US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Line 121">
              <a:extLst>
                <a:ext uri="{FF2B5EF4-FFF2-40B4-BE49-F238E27FC236}">
                  <a16:creationId xmlns:a16="http://schemas.microsoft.com/office/drawing/2014/main" id="{18B89C9A-A130-4875-B779-997DA691F2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74" y="2432"/>
              <a:ext cx="619" cy="0"/>
            </a:xfrm>
            <a:prstGeom prst="line">
              <a:avLst/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/>
            </a:p>
          </p:txBody>
        </p:sp>
        <p:sp>
          <p:nvSpPr>
            <p:cNvPr id="255" name="Rectangle 124">
              <a:extLst>
                <a:ext uri="{FF2B5EF4-FFF2-40B4-BE49-F238E27FC236}">
                  <a16:creationId xmlns:a16="http://schemas.microsoft.com/office/drawing/2014/main" id="{DED68C7F-A370-41AB-8D5D-B8354E5D8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3" y="2447"/>
              <a:ext cx="109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7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MS Sans Serif"/>
                </a:rPr>
                <a:t>0.1</a:t>
              </a:r>
              <a:endPara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56" name="Rectangle 255">
            <a:extLst>
              <a:ext uri="{FF2B5EF4-FFF2-40B4-BE49-F238E27FC236}">
                <a16:creationId xmlns:a16="http://schemas.microsoft.com/office/drawing/2014/main" id="{4036E8DD-5733-4DA7-8043-8EB505653A22}"/>
              </a:ext>
            </a:extLst>
          </p:cNvPr>
          <p:cNvSpPr/>
          <p:nvPr/>
        </p:nvSpPr>
        <p:spPr>
          <a:xfrm>
            <a:off x="7846632" y="3642102"/>
            <a:ext cx="3545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 * </a:t>
            </a:r>
          </a:p>
        </p:txBody>
      </p:sp>
    </p:spTree>
    <p:extLst>
      <p:ext uri="{BB962C8B-B14F-4D97-AF65-F5344CB8AC3E}">
        <p14:creationId xmlns:p14="http://schemas.microsoft.com/office/powerpoint/2010/main" val="1876378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783095A-F8B6-4BA8-9708-14BE56591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443" y="696998"/>
            <a:ext cx="9900629" cy="54627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F76DF1-ECD4-4621-ABCC-90C8B04952AB}"/>
              </a:ext>
            </a:extLst>
          </p:cNvPr>
          <p:cNvSpPr txBox="1"/>
          <p:nvPr/>
        </p:nvSpPr>
        <p:spPr>
          <a:xfrm>
            <a:off x="86837" y="0"/>
            <a:ext cx="144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Fig. </a:t>
            </a:r>
            <a:r>
              <a:rPr lang="en-US" b="1"/>
              <a:t>S9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93631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47924</TotalTime>
  <Words>2375</Words>
  <Application>Microsoft Office PowerPoint</Application>
  <PresentationFormat>Widescreen</PresentationFormat>
  <Paragraphs>450</Paragraphs>
  <Slides>9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MS Sans Serif</vt:lpstr>
      <vt:lpstr>Arial</vt:lpstr>
      <vt:lpstr>Calibri</vt:lpstr>
      <vt:lpstr>Calibri Light</vt:lpstr>
      <vt:lpstr>Courier New</vt:lpstr>
      <vt:lpstr>Tahoma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Loi Nguyen</dc:creator>
  <cp:lastModifiedBy>Nguyen Loi</cp:lastModifiedBy>
  <cp:revision>509</cp:revision>
  <cp:lastPrinted>2018-05-10T06:48:38Z</cp:lastPrinted>
  <dcterms:created xsi:type="dcterms:W3CDTF">2017-09-24T05:14:17Z</dcterms:created>
  <dcterms:modified xsi:type="dcterms:W3CDTF">2018-07-11T05:24:06Z</dcterms:modified>
</cp:coreProperties>
</file>