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8" r:id="rId2"/>
    <p:sldId id="257" r:id="rId3"/>
    <p:sldId id="259" r:id="rId4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318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A2040-37C6-4CA3-B409-CAB3855BFAD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B0BD9-76CE-4393-A08F-FE2A17CE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02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0F85A-02FC-4758-B557-19886B8B2028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B8C8E-ADBF-424C-A7A5-8028E3DA2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18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8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8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5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1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4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4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1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1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5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5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29BF5-EF49-4F48-ABBB-D7409FFBE087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3B7C1-E7E7-4279-9BB2-0BEAB5228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8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rrelation boxpl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22" y="362573"/>
            <a:ext cx="4620246" cy="31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orrelation between replicates for WCA393 pair  1 _R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37" y="3485323"/>
            <a:ext cx="4731026" cy="379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orrelation between replicates for STM209 pair  3 _R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37" y="7425498"/>
            <a:ext cx="4675636" cy="36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0851" y="36257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8592" y="334682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851" y="737621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4" name="Rectangle 3"/>
          <p:cNvSpPr/>
          <p:nvPr/>
        </p:nvSpPr>
        <p:spPr>
          <a:xfrm>
            <a:off x="309770" y="11175621"/>
            <a:ext cx="6548230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1. Quality check.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Correlation between (A)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nanostring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runs of replicates, (B)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nanostring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technical replicates,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two tissue samples from the same patient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000"/>
              </a:spcAft>
            </a:pPr>
            <a:endParaRPr lang="en-US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44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heat_map_1.png"/>
          <p:cNvPicPr>
            <a:picLocks noChangeAspect="1"/>
          </p:cNvPicPr>
          <p:nvPr/>
        </p:nvPicPr>
        <p:blipFill>
          <a:blip r:embed="rId2" cstate="print"/>
          <a:srcRect t="8219" b="16907"/>
          <a:stretch>
            <a:fillRect/>
          </a:stretch>
        </p:blipFill>
        <p:spPr>
          <a:xfrm>
            <a:off x="582181" y="901076"/>
            <a:ext cx="4546409" cy="46217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2554" y="32362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9187" y="677566"/>
            <a:ext cx="1089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WT  Cx32KO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57151" y="2043498"/>
            <a:ext cx="1" cy="1700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34373" y="584779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49154" name="Picture 2" descr="C:\Users\jl194\Downloads\string_hires_image.png"/>
          <p:cNvPicPr>
            <a:picLocks noChangeAspect="1" noChangeArrowheads="1"/>
          </p:cNvPicPr>
          <p:nvPr/>
        </p:nvPicPr>
        <p:blipFill>
          <a:blip r:embed="rId3" cstate="print"/>
          <a:srcRect l="22737" r="22426"/>
          <a:stretch>
            <a:fillRect/>
          </a:stretch>
        </p:blipFill>
        <p:spPr bwMode="auto">
          <a:xfrm>
            <a:off x="469186" y="6124788"/>
            <a:ext cx="3124200" cy="2538698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211629" y="9620559"/>
            <a:ext cx="6646371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Supplementary Figure 2. The </a:t>
            </a:r>
            <a:r>
              <a:rPr lang="en-US" sz="1200" b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connexome</a:t>
            </a:r>
            <a:r>
              <a:rPr lang="en-US" sz="1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: a group of genes and proteins related to Cx32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59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5496" y="512500"/>
            <a:ext cx="5943600" cy="52565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273" y="7495618"/>
            <a:ext cx="5865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3. Volcano plot of pairwise differential expression of all genes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582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71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Luther, Jay,M.D.</dc:creator>
  <cp:lastModifiedBy>Luther, Jay,M.D.</cp:lastModifiedBy>
  <cp:revision>8</cp:revision>
  <dcterms:created xsi:type="dcterms:W3CDTF">2017-11-29T15:57:57Z</dcterms:created>
  <dcterms:modified xsi:type="dcterms:W3CDTF">2017-12-22T02:22:40Z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-1586464765</vt:i4>
  </property>
  <property fmtid="{D5CDD505-2E9C-101B-9397-08002B2CF9AE}" pid="3" name="_NewReviewCycle">
    <vt:lpwstr/>
  </property>
  <property fmtid="{D5CDD505-2E9C-101B-9397-08002B2CF9AE}" pid="4" name="_EmailSubject">
    <vt:lpwstr>HEP-17-2345 decision letter</vt:lpwstr>
  </property>
  <property fmtid="{D5CDD505-2E9C-101B-9397-08002B2CF9AE}" pid="5" name="_AuthorEmail">
    <vt:lpwstr>JLUTHER1@mgh.harvard.edu</vt:lpwstr>
  </property>
  <property fmtid="{D5CDD505-2E9C-101B-9397-08002B2CF9AE}" pid="6" name="_AuthorEmailDisplayName">
    <vt:lpwstr>Luther, Jay,M.D.</vt:lpwstr>
  </property>
</Properties>
</file>