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77" r:id="rId2"/>
    <p:sldId id="279" r:id="rId3"/>
  </p:sldIdLst>
  <p:sldSz cx="5943600" cy="82296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592">
          <p15:clr>
            <a:srgbClr val="A4A3A4"/>
          </p15:clr>
        </p15:guide>
        <p15:guide id="2" pos="1872">
          <p15:clr>
            <a:srgbClr val="A4A3A4"/>
          </p15:clr>
        </p15:guide>
      </p15:sldGuideLst>
    </p:ext>
    <p:ext uri="{2D200454-40CA-4A62-9FC3-DE9A4176ACB9}">
      <p15:notesGuideLst xmlns:p15="http://schemas.microsoft.com/office/powerpoint/2012/main" xmlns="">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0" autoAdjust="0"/>
    <p:restoredTop sz="77580" autoAdjust="0"/>
  </p:normalViewPr>
  <p:slideViewPr>
    <p:cSldViewPr>
      <p:cViewPr varScale="1">
        <p:scale>
          <a:sx n="73" d="100"/>
          <a:sy n="73" d="100"/>
        </p:scale>
        <p:origin x="-1842" y="-96"/>
      </p:cViewPr>
      <p:guideLst>
        <p:guide orient="horz" pos="2592"/>
        <p:guide pos="187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68" y="-90"/>
      </p:cViewPr>
      <p:guideLst>
        <p:guide orient="horz" pos="2928"/>
        <p:guide pos="216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89732865-0300-4A07-9B29-6635CFA245D0}" type="datetimeFigureOut">
              <a:rPr lang="en-US" smtClean="0"/>
              <a:pPr/>
              <a:t>7/19/2018</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C5E6F1C4-3C21-434B-90F2-D31DAB700CFB}" type="slidenum">
              <a:rPr lang="en-US" smtClean="0"/>
              <a:pPr/>
              <a:t>‹#›</a:t>
            </a:fld>
            <a:endParaRPr lang="en-US"/>
          </a:p>
        </p:txBody>
      </p:sp>
    </p:spTree>
    <p:extLst>
      <p:ext uri="{BB962C8B-B14F-4D97-AF65-F5344CB8AC3E}">
        <p14:creationId xmlns:p14="http://schemas.microsoft.com/office/powerpoint/2010/main" xmlns="" val="2146160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22E7E2CB-CC30-4DFD-8EDE-F8CA1CA712F1}" type="datetimeFigureOut">
              <a:rPr lang="en-US" smtClean="0"/>
              <a:pPr/>
              <a:t>7/19/2018</a:t>
            </a:fld>
            <a:endParaRPr lang="en-US"/>
          </a:p>
        </p:txBody>
      </p:sp>
      <p:sp>
        <p:nvSpPr>
          <p:cNvPr id="4" name="Slide Image Placeholder 3"/>
          <p:cNvSpPr>
            <a:spLocks noGrp="1" noRot="1" noChangeAspect="1"/>
          </p:cNvSpPr>
          <p:nvPr>
            <p:ph type="sldImg" idx="2"/>
          </p:nvPr>
        </p:nvSpPr>
        <p:spPr>
          <a:xfrm>
            <a:off x="2182813" y="696913"/>
            <a:ext cx="2516187"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A3FA7054-8F0A-4422-97DD-6235115B7611}" type="slidenum">
              <a:rPr lang="en-US" smtClean="0"/>
              <a:pPr/>
              <a:t>‹#›</a:t>
            </a:fld>
            <a:endParaRPr lang="en-US"/>
          </a:p>
        </p:txBody>
      </p:sp>
    </p:spTree>
    <p:extLst>
      <p:ext uri="{BB962C8B-B14F-4D97-AF65-F5344CB8AC3E}">
        <p14:creationId xmlns:p14="http://schemas.microsoft.com/office/powerpoint/2010/main" xmlns="" val="1545400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Supplemental Figure 1: The effect of snowstorms on baseline plasma corticosterone levels in Lapland longspur males (A,B,C,D,E) and females (F,G,H,I) in five separate years from 2012-2016. For each year, males and females aligned in the same column of graphs except for 2015 in which there was an insufficient sample size for females. Values are presented as mean ± SEM. </a:t>
            </a:r>
          </a:p>
          <a:p>
            <a:endParaRPr lang="en-US" dirty="0"/>
          </a:p>
        </p:txBody>
      </p:sp>
      <p:sp>
        <p:nvSpPr>
          <p:cNvPr id="4" name="Slide Number Placeholder 3"/>
          <p:cNvSpPr>
            <a:spLocks noGrp="1"/>
          </p:cNvSpPr>
          <p:nvPr>
            <p:ph type="sldNum" sz="quarter" idx="10"/>
          </p:nvPr>
        </p:nvSpPr>
        <p:spPr/>
        <p:txBody>
          <a:bodyPr/>
          <a:lstStyle/>
          <a:p>
            <a:fld id="{A3FA7054-8F0A-4422-97DD-6235115B7611}" type="slidenum">
              <a:rPr lang="en-US" smtClean="0"/>
              <a:pPr/>
              <a:t>1</a:t>
            </a:fld>
            <a:endParaRPr lang="en-US"/>
          </a:p>
        </p:txBody>
      </p:sp>
    </p:spTree>
    <p:extLst>
      <p:ext uri="{BB962C8B-B14F-4D97-AF65-F5344CB8AC3E}">
        <p14:creationId xmlns:p14="http://schemas.microsoft.com/office/powerpoint/2010/main" xmlns="" val="1174990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Supplemental Figure 2: The effect of snowstorms on baseline plasma corticosterone levels in white-crowned sparrow males (A,B,C) and females (D,H) in three separate years from 2014-2016. For each year, males and females aligned in the same column of graphs except for 2015 in which there was an insufficient sample size for females. Values are presented as mean ± SEM. </a:t>
            </a:r>
          </a:p>
          <a:p>
            <a:endParaRPr lang="en-US" dirty="0"/>
          </a:p>
        </p:txBody>
      </p:sp>
      <p:sp>
        <p:nvSpPr>
          <p:cNvPr id="4" name="Slide Number Placeholder 3"/>
          <p:cNvSpPr>
            <a:spLocks noGrp="1"/>
          </p:cNvSpPr>
          <p:nvPr>
            <p:ph type="sldNum" sz="quarter" idx="10"/>
          </p:nvPr>
        </p:nvSpPr>
        <p:spPr/>
        <p:txBody>
          <a:bodyPr/>
          <a:lstStyle/>
          <a:p>
            <a:fld id="{A3FA7054-8F0A-4422-97DD-6235115B7611}" type="slidenum">
              <a:rPr lang="en-US" smtClean="0"/>
              <a:pPr/>
              <a:t>2</a:t>
            </a:fld>
            <a:endParaRPr lang="en-US"/>
          </a:p>
        </p:txBody>
      </p:sp>
    </p:spTree>
    <p:extLst>
      <p:ext uri="{BB962C8B-B14F-4D97-AF65-F5344CB8AC3E}">
        <p14:creationId xmlns:p14="http://schemas.microsoft.com/office/powerpoint/2010/main" xmlns="" val="1444619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45770" y="2556511"/>
            <a:ext cx="5052060" cy="1764030"/>
          </a:xfrm>
        </p:spPr>
        <p:txBody>
          <a:bodyPr/>
          <a:lstStyle/>
          <a:p>
            <a:r>
              <a:rPr lang="en-US"/>
              <a:t>Click to edit Master title style</a:t>
            </a:r>
          </a:p>
        </p:txBody>
      </p:sp>
      <p:sp>
        <p:nvSpPr>
          <p:cNvPr id="3" name="Subtitle 2"/>
          <p:cNvSpPr>
            <a:spLocks noGrp="1"/>
          </p:cNvSpPr>
          <p:nvPr>
            <p:ph type="subTitle" idx="1"/>
          </p:nvPr>
        </p:nvSpPr>
        <p:spPr>
          <a:xfrm>
            <a:off x="891540" y="4663440"/>
            <a:ext cx="4160520" cy="210312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8F589F0-3C6E-4F63-B284-B81219193A96}" type="datetimeFigureOut">
              <a:rPr lang="en-US" smtClean="0"/>
              <a:pPr/>
              <a:t>7/19/2018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296272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F589F0-3C6E-4F63-B284-B81219193A96}" type="datetimeFigureOut">
              <a:rPr lang="en-US" smtClean="0"/>
              <a:pPr/>
              <a:t>7/19/2018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2978793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01541" y="396239"/>
            <a:ext cx="868839" cy="84258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961" y="396239"/>
            <a:ext cx="2509520" cy="8425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F589F0-3C6E-4F63-B284-B81219193A96}" type="datetimeFigureOut">
              <a:rPr lang="en-US" smtClean="0"/>
              <a:pPr/>
              <a:t>7/19/2018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1888701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F589F0-3C6E-4F63-B284-B81219193A96}" type="datetimeFigureOut">
              <a:rPr lang="en-US" smtClean="0"/>
              <a:pPr/>
              <a:t>7/19/2018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3445706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9503" y="5288282"/>
            <a:ext cx="5052060" cy="163449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469503" y="3488055"/>
            <a:ext cx="5052060" cy="180022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F589F0-3C6E-4F63-B284-B81219193A96}" type="datetimeFigureOut">
              <a:rPr lang="en-US" smtClean="0"/>
              <a:pPr/>
              <a:t>7/19/2018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274711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962" y="2305050"/>
            <a:ext cx="1689179" cy="65170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81201" y="2305050"/>
            <a:ext cx="1689180" cy="65170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8F589F0-3C6E-4F63-B284-B81219193A96}" type="datetimeFigureOut">
              <a:rPr lang="en-US" smtClean="0"/>
              <a:pPr/>
              <a:t>7/19/2018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1454606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7180" y="329566"/>
            <a:ext cx="5349240" cy="1371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97180" y="1842137"/>
            <a:ext cx="2626122" cy="7677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97180" y="2609851"/>
            <a:ext cx="2626122" cy="47415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19266" y="1842137"/>
            <a:ext cx="2627154" cy="7677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019266" y="2609851"/>
            <a:ext cx="2627154" cy="47415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8F589F0-3C6E-4F63-B284-B81219193A96}" type="datetimeFigureOut">
              <a:rPr lang="en-US" smtClean="0"/>
              <a:pPr/>
              <a:t>7/19/2018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3162477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8F589F0-3C6E-4F63-B284-B81219193A96}" type="datetimeFigureOut">
              <a:rPr lang="en-US" smtClean="0"/>
              <a:pPr/>
              <a:t>7/19/2018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2205770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589F0-3C6E-4F63-B284-B81219193A96}" type="datetimeFigureOut">
              <a:rPr lang="en-US" smtClean="0"/>
              <a:pPr/>
              <a:t>7/19/2018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123252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182" y="327660"/>
            <a:ext cx="1955403" cy="139446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323782" y="327659"/>
            <a:ext cx="3322638" cy="70237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97182" y="1722119"/>
            <a:ext cx="1955403" cy="56292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F589F0-3C6E-4F63-B284-B81219193A96}" type="datetimeFigureOut">
              <a:rPr lang="en-US" smtClean="0"/>
              <a:pPr/>
              <a:t>7/19/2018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3867131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64987" y="5760721"/>
            <a:ext cx="3566160" cy="68008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164987" y="735330"/>
            <a:ext cx="3566160" cy="49377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164987" y="6440807"/>
            <a:ext cx="3566160" cy="9658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F589F0-3C6E-4F63-B284-B81219193A96}" type="datetimeFigureOut">
              <a:rPr lang="en-US" smtClean="0"/>
              <a:pPr/>
              <a:t>7/19/2018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3966381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7180" y="329566"/>
            <a:ext cx="5349240" cy="1371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97180" y="1920240"/>
            <a:ext cx="5349240" cy="54311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97180" y="7627621"/>
            <a:ext cx="1386840" cy="438150"/>
          </a:xfrm>
          <a:prstGeom prst="rect">
            <a:avLst/>
          </a:prstGeom>
        </p:spPr>
        <p:txBody>
          <a:bodyPr vert="horz" lIns="91440" tIns="45720" rIns="91440" bIns="45720" rtlCol="0" anchor="ctr"/>
          <a:lstStyle>
            <a:lvl1pPr algn="l">
              <a:defRPr sz="1200">
                <a:solidFill>
                  <a:schemeClr val="tx1">
                    <a:tint val="75000"/>
                  </a:schemeClr>
                </a:solidFill>
              </a:defRPr>
            </a:lvl1pPr>
          </a:lstStyle>
          <a:p>
            <a:fld id="{A8F589F0-3C6E-4F63-B284-B81219193A96}" type="datetimeFigureOut">
              <a:rPr lang="en-US" smtClean="0"/>
              <a:pPr/>
              <a:t>7/19/2018</a:t>
            </a:fld>
            <a:endParaRPr lang="en-US"/>
          </a:p>
        </p:txBody>
      </p:sp>
      <p:sp>
        <p:nvSpPr>
          <p:cNvPr id="5" name="Footer Placeholder 4"/>
          <p:cNvSpPr>
            <a:spLocks noGrp="1"/>
          </p:cNvSpPr>
          <p:nvPr>
            <p:ph type="ftr" sz="quarter" idx="3"/>
          </p:nvPr>
        </p:nvSpPr>
        <p:spPr>
          <a:xfrm>
            <a:off x="2030730" y="7627621"/>
            <a:ext cx="1882140"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59580" y="7627621"/>
            <a:ext cx="1386840" cy="438150"/>
          </a:xfrm>
          <a:prstGeom prst="rect">
            <a:avLst/>
          </a:prstGeom>
        </p:spPr>
        <p:txBody>
          <a:bodyPr vert="horz" lIns="91440" tIns="45720" rIns="91440" bIns="45720" rtlCol="0" anchor="ctr"/>
          <a:lstStyle>
            <a:lvl1pPr algn="r">
              <a:defRPr sz="1200">
                <a:solidFill>
                  <a:schemeClr val="tx1">
                    <a:tint val="75000"/>
                  </a:schemeClr>
                </a:solidFill>
              </a:defRPr>
            </a:lvl1pPr>
          </a:lstStyle>
          <a:p>
            <a:fld id="{C638401C-8B78-433F-A2D8-82F6F81A72E1}" type="slidenum">
              <a:rPr lang="en-US" smtClean="0"/>
              <a:pPr/>
              <a:t>‹#›</a:t>
            </a:fld>
            <a:endParaRPr lang="en-US"/>
          </a:p>
        </p:txBody>
      </p:sp>
    </p:spTree>
    <p:extLst>
      <p:ext uri="{BB962C8B-B14F-4D97-AF65-F5344CB8AC3E}">
        <p14:creationId xmlns:p14="http://schemas.microsoft.com/office/powerpoint/2010/main" xmlns="" val="2628515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CB3E9D18-1962-4BB0-8E70-13F25B2D7C0C}"/>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t="6351" r="19117"/>
          <a:stretch/>
        </p:blipFill>
        <p:spPr>
          <a:xfrm>
            <a:off x="533400" y="381000"/>
            <a:ext cx="4191000" cy="3371088"/>
          </a:xfrm>
          <a:prstGeom prst="rect">
            <a:avLst/>
          </a:prstGeom>
        </p:spPr>
      </p:pic>
      <p:sp>
        <p:nvSpPr>
          <p:cNvPr id="4" name="Rectangle 3">
            <a:extLst>
              <a:ext uri="{FF2B5EF4-FFF2-40B4-BE49-F238E27FC236}">
                <a16:creationId xmlns:a16="http://schemas.microsoft.com/office/drawing/2014/main" xmlns="" id="{CD83AEED-AA7A-44B3-B536-D0D1D76FC423}"/>
              </a:ext>
            </a:extLst>
          </p:cNvPr>
          <p:cNvSpPr/>
          <p:nvPr/>
        </p:nvSpPr>
        <p:spPr>
          <a:xfrm>
            <a:off x="923544" y="228600"/>
            <a:ext cx="3657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7AE2309A-F8FC-4002-AD52-58BE4F560FC7}"/>
              </a:ext>
            </a:extLst>
          </p:cNvPr>
          <p:cNvSpPr/>
          <p:nvPr/>
        </p:nvSpPr>
        <p:spPr>
          <a:xfrm rot="5400000">
            <a:off x="2595372" y="1181100"/>
            <a:ext cx="3657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7D7A0CDB-821A-4E2D-9A5A-EB2B0BF49F9A}"/>
              </a:ext>
            </a:extLst>
          </p:cNvPr>
          <p:cNvSpPr txBox="1"/>
          <p:nvPr/>
        </p:nvSpPr>
        <p:spPr>
          <a:xfrm>
            <a:off x="893699" y="459730"/>
            <a:ext cx="630301" cy="261610"/>
          </a:xfrm>
          <a:prstGeom prst="rect">
            <a:avLst/>
          </a:prstGeom>
          <a:noFill/>
        </p:spPr>
        <p:txBody>
          <a:bodyPr wrap="none" rtlCol="0">
            <a:spAutoFit/>
          </a:bodyPr>
          <a:lstStyle/>
          <a:p>
            <a:r>
              <a:rPr lang="en-US" sz="1050" dirty="0"/>
              <a:t>A) 2012</a:t>
            </a:r>
          </a:p>
        </p:txBody>
      </p:sp>
      <p:sp>
        <p:nvSpPr>
          <p:cNvPr id="7" name="TextBox 6">
            <a:extLst>
              <a:ext uri="{FF2B5EF4-FFF2-40B4-BE49-F238E27FC236}">
                <a16:creationId xmlns:a16="http://schemas.microsoft.com/office/drawing/2014/main" xmlns="" id="{715F8FB1-03D9-4470-BA2E-8579C7805C82}"/>
              </a:ext>
            </a:extLst>
          </p:cNvPr>
          <p:cNvSpPr txBox="1"/>
          <p:nvPr/>
        </p:nvSpPr>
        <p:spPr>
          <a:xfrm>
            <a:off x="1600200" y="459730"/>
            <a:ext cx="604653" cy="253916"/>
          </a:xfrm>
          <a:prstGeom prst="rect">
            <a:avLst/>
          </a:prstGeom>
          <a:noFill/>
        </p:spPr>
        <p:txBody>
          <a:bodyPr wrap="none" rtlCol="0">
            <a:spAutoFit/>
          </a:bodyPr>
          <a:lstStyle/>
          <a:p>
            <a:r>
              <a:rPr lang="en-US" sz="1050" dirty="0"/>
              <a:t>B) 2013</a:t>
            </a:r>
          </a:p>
        </p:txBody>
      </p:sp>
      <p:sp>
        <p:nvSpPr>
          <p:cNvPr id="8" name="TextBox 7">
            <a:extLst>
              <a:ext uri="{FF2B5EF4-FFF2-40B4-BE49-F238E27FC236}">
                <a16:creationId xmlns:a16="http://schemas.microsoft.com/office/drawing/2014/main" xmlns="" id="{1F7CEF4D-9C8F-433E-B432-FE1A90DB6CB3}"/>
              </a:ext>
            </a:extLst>
          </p:cNvPr>
          <p:cNvSpPr txBox="1"/>
          <p:nvPr/>
        </p:nvSpPr>
        <p:spPr>
          <a:xfrm>
            <a:off x="2302130" y="459730"/>
            <a:ext cx="603050" cy="253916"/>
          </a:xfrm>
          <a:prstGeom prst="rect">
            <a:avLst/>
          </a:prstGeom>
          <a:solidFill>
            <a:schemeClr val="bg1"/>
          </a:solidFill>
        </p:spPr>
        <p:txBody>
          <a:bodyPr wrap="none" rtlCol="0">
            <a:spAutoFit/>
          </a:bodyPr>
          <a:lstStyle/>
          <a:p>
            <a:r>
              <a:rPr lang="en-US" sz="1050" dirty="0"/>
              <a:t>C) 2014</a:t>
            </a:r>
          </a:p>
        </p:txBody>
      </p:sp>
      <p:sp>
        <p:nvSpPr>
          <p:cNvPr id="9" name="TextBox 8">
            <a:extLst>
              <a:ext uri="{FF2B5EF4-FFF2-40B4-BE49-F238E27FC236}">
                <a16:creationId xmlns:a16="http://schemas.microsoft.com/office/drawing/2014/main" xmlns="" id="{A8E0B0F2-DD85-4FC4-BCAF-DAECD34B8C40}"/>
              </a:ext>
            </a:extLst>
          </p:cNvPr>
          <p:cNvSpPr txBox="1"/>
          <p:nvPr/>
        </p:nvSpPr>
        <p:spPr>
          <a:xfrm>
            <a:off x="2987041" y="459730"/>
            <a:ext cx="614271" cy="253916"/>
          </a:xfrm>
          <a:prstGeom prst="rect">
            <a:avLst/>
          </a:prstGeom>
          <a:noFill/>
        </p:spPr>
        <p:txBody>
          <a:bodyPr wrap="none" rtlCol="0">
            <a:spAutoFit/>
          </a:bodyPr>
          <a:lstStyle/>
          <a:p>
            <a:r>
              <a:rPr lang="en-US" sz="1050" dirty="0"/>
              <a:t>D) 2015</a:t>
            </a:r>
          </a:p>
        </p:txBody>
      </p:sp>
      <p:sp>
        <p:nvSpPr>
          <p:cNvPr id="10" name="TextBox 9">
            <a:extLst>
              <a:ext uri="{FF2B5EF4-FFF2-40B4-BE49-F238E27FC236}">
                <a16:creationId xmlns:a16="http://schemas.microsoft.com/office/drawing/2014/main" xmlns="" id="{8B47B4D7-F4AE-4DA5-810D-914A1D29B198}"/>
              </a:ext>
            </a:extLst>
          </p:cNvPr>
          <p:cNvSpPr txBox="1"/>
          <p:nvPr/>
        </p:nvSpPr>
        <p:spPr>
          <a:xfrm>
            <a:off x="3657600" y="459730"/>
            <a:ext cx="596638" cy="253916"/>
          </a:xfrm>
          <a:prstGeom prst="rect">
            <a:avLst/>
          </a:prstGeom>
          <a:noFill/>
        </p:spPr>
        <p:txBody>
          <a:bodyPr wrap="none" rtlCol="0">
            <a:spAutoFit/>
          </a:bodyPr>
          <a:lstStyle/>
          <a:p>
            <a:r>
              <a:rPr lang="en-US" sz="1050" dirty="0"/>
              <a:t>E) 2016</a:t>
            </a:r>
          </a:p>
        </p:txBody>
      </p:sp>
      <p:sp>
        <p:nvSpPr>
          <p:cNvPr id="11" name="TextBox 10">
            <a:extLst>
              <a:ext uri="{FF2B5EF4-FFF2-40B4-BE49-F238E27FC236}">
                <a16:creationId xmlns:a16="http://schemas.microsoft.com/office/drawing/2014/main" xmlns="" id="{21E03908-8EAA-40DE-8E37-4F34A9B0009B}"/>
              </a:ext>
            </a:extLst>
          </p:cNvPr>
          <p:cNvSpPr txBox="1"/>
          <p:nvPr/>
        </p:nvSpPr>
        <p:spPr>
          <a:xfrm>
            <a:off x="893699" y="1752600"/>
            <a:ext cx="593432" cy="253916"/>
          </a:xfrm>
          <a:prstGeom prst="rect">
            <a:avLst/>
          </a:prstGeom>
          <a:noFill/>
        </p:spPr>
        <p:txBody>
          <a:bodyPr wrap="none" rtlCol="0">
            <a:spAutoFit/>
          </a:bodyPr>
          <a:lstStyle/>
          <a:p>
            <a:r>
              <a:rPr lang="en-US" sz="1050" dirty="0"/>
              <a:t>F) 2012</a:t>
            </a:r>
          </a:p>
        </p:txBody>
      </p:sp>
      <p:sp>
        <p:nvSpPr>
          <p:cNvPr id="12" name="TextBox 11">
            <a:extLst>
              <a:ext uri="{FF2B5EF4-FFF2-40B4-BE49-F238E27FC236}">
                <a16:creationId xmlns:a16="http://schemas.microsoft.com/office/drawing/2014/main" xmlns="" id="{C1056B1A-6119-4FDB-A4C1-850F700DCBCE}"/>
              </a:ext>
            </a:extLst>
          </p:cNvPr>
          <p:cNvSpPr txBox="1"/>
          <p:nvPr/>
        </p:nvSpPr>
        <p:spPr>
          <a:xfrm>
            <a:off x="1600200" y="1752600"/>
            <a:ext cx="615874" cy="253916"/>
          </a:xfrm>
          <a:prstGeom prst="rect">
            <a:avLst/>
          </a:prstGeom>
          <a:noFill/>
        </p:spPr>
        <p:txBody>
          <a:bodyPr wrap="none" rtlCol="0">
            <a:spAutoFit/>
          </a:bodyPr>
          <a:lstStyle/>
          <a:p>
            <a:r>
              <a:rPr lang="en-US" sz="1050" dirty="0"/>
              <a:t>G) 2013</a:t>
            </a:r>
          </a:p>
        </p:txBody>
      </p:sp>
      <p:sp>
        <p:nvSpPr>
          <p:cNvPr id="13" name="TextBox 12">
            <a:extLst>
              <a:ext uri="{FF2B5EF4-FFF2-40B4-BE49-F238E27FC236}">
                <a16:creationId xmlns:a16="http://schemas.microsoft.com/office/drawing/2014/main" xmlns="" id="{C279D564-6E08-441D-B12C-025677556A84}"/>
              </a:ext>
            </a:extLst>
          </p:cNvPr>
          <p:cNvSpPr txBox="1"/>
          <p:nvPr/>
        </p:nvSpPr>
        <p:spPr>
          <a:xfrm>
            <a:off x="2302130" y="1752600"/>
            <a:ext cx="614271" cy="253916"/>
          </a:xfrm>
          <a:prstGeom prst="rect">
            <a:avLst/>
          </a:prstGeom>
          <a:noFill/>
        </p:spPr>
        <p:txBody>
          <a:bodyPr wrap="none" rtlCol="0">
            <a:spAutoFit/>
          </a:bodyPr>
          <a:lstStyle/>
          <a:p>
            <a:r>
              <a:rPr lang="en-US" sz="1050" dirty="0"/>
              <a:t>H) 2014</a:t>
            </a:r>
          </a:p>
        </p:txBody>
      </p:sp>
      <p:sp>
        <p:nvSpPr>
          <p:cNvPr id="15" name="TextBox 14">
            <a:extLst>
              <a:ext uri="{FF2B5EF4-FFF2-40B4-BE49-F238E27FC236}">
                <a16:creationId xmlns:a16="http://schemas.microsoft.com/office/drawing/2014/main" xmlns="" id="{F97B3789-3B22-417B-8B60-BDC86FDB3929}"/>
              </a:ext>
            </a:extLst>
          </p:cNvPr>
          <p:cNvSpPr txBox="1"/>
          <p:nvPr/>
        </p:nvSpPr>
        <p:spPr>
          <a:xfrm>
            <a:off x="3657600" y="1752600"/>
            <a:ext cx="564578" cy="253916"/>
          </a:xfrm>
          <a:prstGeom prst="rect">
            <a:avLst/>
          </a:prstGeom>
          <a:noFill/>
        </p:spPr>
        <p:txBody>
          <a:bodyPr wrap="none" rtlCol="0">
            <a:spAutoFit/>
          </a:bodyPr>
          <a:lstStyle/>
          <a:p>
            <a:r>
              <a:rPr lang="en-US" sz="1050" dirty="0"/>
              <a:t>I) 2016</a:t>
            </a:r>
          </a:p>
        </p:txBody>
      </p:sp>
    </p:spTree>
    <p:extLst>
      <p:ext uri="{BB962C8B-B14F-4D97-AF65-F5344CB8AC3E}">
        <p14:creationId xmlns:p14="http://schemas.microsoft.com/office/powerpoint/2010/main" xmlns="" val="1210435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xmlns="" id="{B4BBAAA8-7F5C-494C-ACB5-D6F2CEB38FD6}"/>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3400" y="342900"/>
            <a:ext cx="5181600" cy="3599688"/>
          </a:xfrm>
          <a:prstGeom prst="rect">
            <a:avLst/>
          </a:prstGeom>
        </p:spPr>
      </p:pic>
      <p:sp>
        <p:nvSpPr>
          <p:cNvPr id="4" name="Rectangle 3">
            <a:extLst>
              <a:ext uri="{FF2B5EF4-FFF2-40B4-BE49-F238E27FC236}">
                <a16:creationId xmlns:a16="http://schemas.microsoft.com/office/drawing/2014/main" xmlns="" id="{CD83AEED-AA7A-44B3-B536-D0D1D76FC423}"/>
              </a:ext>
            </a:extLst>
          </p:cNvPr>
          <p:cNvSpPr/>
          <p:nvPr/>
        </p:nvSpPr>
        <p:spPr>
          <a:xfrm>
            <a:off x="923544" y="228600"/>
            <a:ext cx="3657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7AE2309A-F8FC-4002-AD52-58BE4F560FC7}"/>
              </a:ext>
            </a:extLst>
          </p:cNvPr>
          <p:cNvSpPr/>
          <p:nvPr/>
        </p:nvSpPr>
        <p:spPr>
          <a:xfrm rot="5400000">
            <a:off x="2693881" y="1790700"/>
            <a:ext cx="3657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7D7A0CDB-821A-4E2D-9A5A-EB2B0BF49F9A}"/>
              </a:ext>
            </a:extLst>
          </p:cNvPr>
          <p:cNvSpPr txBox="1"/>
          <p:nvPr/>
        </p:nvSpPr>
        <p:spPr>
          <a:xfrm>
            <a:off x="904920" y="627903"/>
            <a:ext cx="630301" cy="261610"/>
          </a:xfrm>
          <a:prstGeom prst="rect">
            <a:avLst/>
          </a:prstGeom>
          <a:noFill/>
        </p:spPr>
        <p:txBody>
          <a:bodyPr wrap="none" rtlCol="0">
            <a:spAutoFit/>
          </a:bodyPr>
          <a:lstStyle/>
          <a:p>
            <a:r>
              <a:rPr lang="en-US" sz="1050" dirty="0"/>
              <a:t>A) 2014</a:t>
            </a:r>
          </a:p>
        </p:txBody>
      </p:sp>
      <p:sp>
        <p:nvSpPr>
          <p:cNvPr id="7" name="TextBox 6">
            <a:extLst>
              <a:ext uri="{FF2B5EF4-FFF2-40B4-BE49-F238E27FC236}">
                <a16:creationId xmlns:a16="http://schemas.microsoft.com/office/drawing/2014/main" xmlns="" id="{715F8FB1-03D9-4470-BA2E-8579C7805C82}"/>
              </a:ext>
            </a:extLst>
          </p:cNvPr>
          <p:cNvSpPr txBox="1"/>
          <p:nvPr/>
        </p:nvSpPr>
        <p:spPr>
          <a:xfrm>
            <a:off x="2133600" y="627903"/>
            <a:ext cx="604653" cy="253916"/>
          </a:xfrm>
          <a:prstGeom prst="rect">
            <a:avLst/>
          </a:prstGeom>
          <a:solidFill>
            <a:schemeClr val="bg1"/>
          </a:solidFill>
        </p:spPr>
        <p:txBody>
          <a:bodyPr wrap="none" rtlCol="0">
            <a:spAutoFit/>
          </a:bodyPr>
          <a:lstStyle/>
          <a:p>
            <a:r>
              <a:rPr lang="en-US" sz="1050" dirty="0"/>
              <a:t>B) 2015</a:t>
            </a:r>
          </a:p>
        </p:txBody>
      </p:sp>
      <p:sp>
        <p:nvSpPr>
          <p:cNvPr id="8" name="TextBox 7">
            <a:extLst>
              <a:ext uri="{FF2B5EF4-FFF2-40B4-BE49-F238E27FC236}">
                <a16:creationId xmlns:a16="http://schemas.microsoft.com/office/drawing/2014/main" xmlns="" id="{1F7CEF4D-9C8F-433E-B432-FE1A90DB6CB3}"/>
              </a:ext>
            </a:extLst>
          </p:cNvPr>
          <p:cNvSpPr txBox="1"/>
          <p:nvPr/>
        </p:nvSpPr>
        <p:spPr>
          <a:xfrm>
            <a:off x="3276600" y="627903"/>
            <a:ext cx="603050" cy="253916"/>
          </a:xfrm>
          <a:prstGeom prst="rect">
            <a:avLst/>
          </a:prstGeom>
          <a:noFill/>
        </p:spPr>
        <p:txBody>
          <a:bodyPr wrap="none" rtlCol="0">
            <a:spAutoFit/>
          </a:bodyPr>
          <a:lstStyle/>
          <a:p>
            <a:r>
              <a:rPr lang="en-US" sz="1050" dirty="0"/>
              <a:t>C) 2016</a:t>
            </a:r>
          </a:p>
        </p:txBody>
      </p:sp>
      <p:sp>
        <p:nvSpPr>
          <p:cNvPr id="11" name="TextBox 10">
            <a:extLst>
              <a:ext uri="{FF2B5EF4-FFF2-40B4-BE49-F238E27FC236}">
                <a16:creationId xmlns:a16="http://schemas.microsoft.com/office/drawing/2014/main" xmlns="" id="{21E03908-8EAA-40DE-8E37-4F34A9B0009B}"/>
              </a:ext>
            </a:extLst>
          </p:cNvPr>
          <p:cNvSpPr txBox="1"/>
          <p:nvPr/>
        </p:nvSpPr>
        <p:spPr>
          <a:xfrm>
            <a:off x="938784" y="1945978"/>
            <a:ext cx="338554" cy="253916"/>
          </a:xfrm>
          <a:prstGeom prst="rect">
            <a:avLst/>
          </a:prstGeom>
          <a:noFill/>
        </p:spPr>
        <p:txBody>
          <a:bodyPr wrap="none" rtlCol="0">
            <a:spAutoFit/>
          </a:bodyPr>
          <a:lstStyle/>
          <a:p>
            <a:r>
              <a:rPr lang="en-US" sz="1050" dirty="0"/>
              <a:t>D) </a:t>
            </a:r>
          </a:p>
        </p:txBody>
      </p:sp>
      <p:sp>
        <p:nvSpPr>
          <p:cNvPr id="13" name="TextBox 12">
            <a:extLst>
              <a:ext uri="{FF2B5EF4-FFF2-40B4-BE49-F238E27FC236}">
                <a16:creationId xmlns:a16="http://schemas.microsoft.com/office/drawing/2014/main" xmlns="" id="{C279D564-6E08-441D-B12C-025677556A84}"/>
              </a:ext>
            </a:extLst>
          </p:cNvPr>
          <p:cNvSpPr txBox="1"/>
          <p:nvPr/>
        </p:nvSpPr>
        <p:spPr>
          <a:xfrm>
            <a:off x="3289763" y="1923303"/>
            <a:ext cx="338554" cy="253916"/>
          </a:xfrm>
          <a:prstGeom prst="rect">
            <a:avLst/>
          </a:prstGeom>
          <a:noFill/>
        </p:spPr>
        <p:txBody>
          <a:bodyPr wrap="none" rtlCol="0">
            <a:spAutoFit/>
          </a:bodyPr>
          <a:lstStyle/>
          <a:p>
            <a:r>
              <a:rPr lang="en-US" sz="1050" dirty="0"/>
              <a:t>H) </a:t>
            </a:r>
          </a:p>
        </p:txBody>
      </p:sp>
      <p:sp>
        <p:nvSpPr>
          <p:cNvPr id="16" name="Rectangle 15">
            <a:extLst>
              <a:ext uri="{FF2B5EF4-FFF2-40B4-BE49-F238E27FC236}">
                <a16:creationId xmlns:a16="http://schemas.microsoft.com/office/drawing/2014/main" xmlns="" id="{C7AA61C0-0676-4723-8C09-ED47B8A30B9F}"/>
              </a:ext>
            </a:extLst>
          </p:cNvPr>
          <p:cNvSpPr/>
          <p:nvPr/>
        </p:nvSpPr>
        <p:spPr>
          <a:xfrm>
            <a:off x="838200" y="399303"/>
            <a:ext cx="3657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968589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56640</TotalTime>
  <Words>178</Words>
  <Application>Microsoft Office PowerPoint</Application>
  <PresentationFormat>Custom</PresentationFormat>
  <Paragraphs>18</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Jesse Krause</dc:creator>
  <cp:lastModifiedBy>0008194</cp:lastModifiedBy>
  <cp:revision>60</cp:revision>
  <cp:lastPrinted>2017-06-26T23:55:31Z</cp:lastPrinted>
  <dcterms:created xsi:type="dcterms:W3CDTF">2015-09-10T20:35:31Z</dcterms:created>
  <dcterms:modified xsi:type="dcterms:W3CDTF">2018-07-19T05:22:52Z</dcterms:modified>
</cp:coreProperties>
</file>