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 = '1.0' encoding = 'UTF-8' standalone = 'yes'?>
<Relationships xmlns="http://schemas.openxmlformats.org/package/2006/relationships">
   <Relationship Id="rId1" Type="http://schemas.openxmlformats.org/officeDocument/2006/relationships/officeDocument" Target="ppt/presentation.xml"/>
   <Relationship Id="rId2" Type="http://schemas.openxmlformats.org/package/2006/relationships/metadata/thumbnail" Target="docProps/thumbnail.jpeg"/>
   <Relationship Id="rId3" Type="http://schemas.openxmlformats.org/package/2006/relationships/metadata/core-properties" Target="docProps/core.xml"/>
   <Relationship Id="rId4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22" d="100"/>
          <a:sy n="122" d="100"/>
        </p:scale>
        <p:origin x="-768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 = '1.0' encoding = 'UTF-8' standalone = 'yes'?>
<Relationships xmlns="http://schemas.openxmlformats.org/package/2006/relationships">
   <Relationship Id="rId1" Type="http://schemas.openxmlformats.org/officeDocument/2006/relationships/slideMaster" Target="slideMasters/slideMaster1.xml"/>
   <Relationship Id="rId2" Type="http://schemas.openxmlformats.org/officeDocument/2006/relationships/slide" Target="slides/slide1.xml"/>
   <Relationship Id="rId3" Type="http://schemas.openxmlformats.org/officeDocument/2006/relationships/printerSettings" Target="printerSettings/printerSettings1.bin"/>
   <Relationship Id="rId4" Type="http://schemas.openxmlformats.org/officeDocument/2006/relationships/presProps" Target="presProps.xml"/>
   <Relationship Id="rId5" Type="http://schemas.openxmlformats.org/officeDocument/2006/relationships/viewProps" Target="viewProps.xml"/>
   <Relationship Id="rId6" Type="http://schemas.openxmlformats.org/officeDocument/2006/relationships/theme" Target="theme/theme1.xml"/>
   <Relationship Id="rId7" Type="http://schemas.openxmlformats.org/officeDocument/2006/relationships/tableStyles" Target="tableStyles.xml"/>
</Relationships>
</file>

<file path=ppt/slideLayouts/_rels/slideLayout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2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3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4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5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6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7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8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9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0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71813-1391-7B43-8D52-D1F04E99F871}" type="datetimeFigureOut">
              <a:rPr lang="en-US" smtClean="0"/>
              <a:t>3/24/18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35F30-64F7-A749-87A0-809CCE43FC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4457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71813-1391-7B43-8D52-D1F04E99F871}" type="datetimeFigureOut">
              <a:rPr lang="en-US" smtClean="0"/>
              <a:t>3/24/18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35F30-64F7-A749-87A0-809CCE43FC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3415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71813-1391-7B43-8D52-D1F04E99F871}" type="datetimeFigureOut">
              <a:rPr lang="en-US" smtClean="0"/>
              <a:t>3/24/18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35F30-64F7-A749-87A0-809CCE43FC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7649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71813-1391-7B43-8D52-D1F04E99F871}" type="datetimeFigureOut">
              <a:rPr lang="en-US" smtClean="0"/>
              <a:t>3/24/18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35F30-64F7-A749-87A0-809CCE43FC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6961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71813-1391-7B43-8D52-D1F04E99F871}" type="datetimeFigureOut">
              <a:rPr lang="en-US" smtClean="0"/>
              <a:t>3/24/18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35F30-64F7-A749-87A0-809CCE43FC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873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71813-1391-7B43-8D52-D1F04E99F871}" type="datetimeFigureOut">
              <a:rPr lang="en-US" smtClean="0"/>
              <a:t>3/24/18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35F30-64F7-A749-87A0-809CCE43FC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1961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71813-1391-7B43-8D52-D1F04E99F871}" type="datetimeFigureOut">
              <a:rPr lang="en-US" smtClean="0"/>
              <a:t>3/24/18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35F30-64F7-A749-87A0-809CCE43FC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1772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71813-1391-7B43-8D52-D1F04E99F871}" type="datetimeFigureOut">
              <a:rPr lang="en-US" smtClean="0"/>
              <a:t>3/24/18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35F30-64F7-A749-87A0-809CCE43FC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898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71813-1391-7B43-8D52-D1F04E99F871}" type="datetimeFigureOut">
              <a:rPr lang="en-US" smtClean="0"/>
              <a:t>3/24/18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35F30-64F7-A749-87A0-809CCE43FC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6829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71813-1391-7B43-8D52-D1F04E99F871}" type="datetimeFigureOut">
              <a:rPr lang="en-US" smtClean="0"/>
              <a:t>3/24/18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35F30-64F7-A749-87A0-809CCE43FC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7307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71813-1391-7B43-8D52-D1F04E99F871}" type="datetimeFigureOut">
              <a:rPr lang="en-US" smtClean="0"/>
              <a:t>3/24/18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35F30-64F7-A749-87A0-809CCE43FC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07256"/>
      </p:ext>
    </p:extLst>
  </p:cSld>
  <p:clrMapOvr>
    <a:masterClrMapping/>
  </p:clrMapOvr>
</p:sldLayout>
</file>

<file path=ppt/slideMasters/_rels/slideMaster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1.xml"/>
   <Relationship Id="rId10" Type="http://schemas.openxmlformats.org/officeDocument/2006/relationships/slideLayout" Target="../slideLayouts/slideLayout10.xml"/>
   <Relationship Id="rId11" Type="http://schemas.openxmlformats.org/officeDocument/2006/relationships/slideLayout" Target="../slideLayouts/slideLayout11.xml"/>
   <Relationship Id="rId12" Type="http://schemas.openxmlformats.org/officeDocument/2006/relationships/theme" Target="../theme/theme1.xml"/>
   <Relationship Id="rId2" Type="http://schemas.openxmlformats.org/officeDocument/2006/relationships/slideLayout" Target="../slideLayouts/slideLayout2.xml"/>
   <Relationship Id="rId3" Type="http://schemas.openxmlformats.org/officeDocument/2006/relationships/slideLayout" Target="../slideLayouts/slideLayout3.xml"/>
   <Relationship Id="rId4" Type="http://schemas.openxmlformats.org/officeDocument/2006/relationships/slideLayout" Target="../slideLayouts/slideLayout4.xml"/>
   <Relationship Id="rId5" Type="http://schemas.openxmlformats.org/officeDocument/2006/relationships/slideLayout" Target="../slideLayouts/slideLayout5.xml"/>
   <Relationship Id="rId6" Type="http://schemas.openxmlformats.org/officeDocument/2006/relationships/slideLayout" Target="../slideLayouts/slideLayout6.xml"/>
   <Relationship Id="rId7" Type="http://schemas.openxmlformats.org/officeDocument/2006/relationships/slideLayout" Target="../slideLayouts/slideLayout7.xml"/>
   <Relationship Id="rId8" Type="http://schemas.openxmlformats.org/officeDocument/2006/relationships/slideLayout" Target="../slideLayouts/slideLayout8.xml"/>
   <Relationship Id="rId9" Type="http://schemas.openxmlformats.org/officeDocument/2006/relationships/slideLayout" Target="../slideLayouts/slideLayout9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271813-1391-7B43-8D52-D1F04E99F871}" type="datetimeFigureOut">
              <a:rPr lang="en-US" smtClean="0"/>
              <a:t>3/24/18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135F30-64F7-A749-87A0-809CCE43FC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4224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1.xml"/>
   <Relationship Id="rId2" Type="http://schemas.openxmlformats.org/officeDocument/2006/relationships/image" Target="../media/image1.emf"/>
   <Relationship Id="rId3" Type="http://schemas.openxmlformats.org/officeDocument/2006/relationships/image" Target="../media/image2.emf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Picture 9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1063" y="2327091"/>
            <a:ext cx="1448741" cy="2079037"/>
          </a:xfrm>
          <a:prstGeom prst="rect">
            <a:avLst/>
          </a:prstGeom>
        </p:spPr>
      </p:pic>
      <p:pic>
        <p:nvPicPr>
          <p:cNvPr id="99" name="Picture 9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0713" y="2327091"/>
            <a:ext cx="1448741" cy="2079037"/>
          </a:xfrm>
          <a:prstGeom prst="rect">
            <a:avLst/>
          </a:prstGeom>
        </p:spPr>
      </p:pic>
      <p:sp>
        <p:nvSpPr>
          <p:cNvPr id="100" name="Rectangle 99"/>
          <p:cNvSpPr/>
          <p:nvPr/>
        </p:nvSpPr>
        <p:spPr>
          <a:xfrm>
            <a:off x="1847420" y="1877489"/>
            <a:ext cx="1168901" cy="15505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7733" tIns="33867" rIns="67733" bIns="338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33"/>
          </a:p>
        </p:txBody>
      </p:sp>
      <p:sp>
        <p:nvSpPr>
          <p:cNvPr id="101" name="TextBox 100"/>
          <p:cNvSpPr txBox="1"/>
          <p:nvPr/>
        </p:nvSpPr>
        <p:spPr>
          <a:xfrm>
            <a:off x="1915976" y="1859907"/>
            <a:ext cx="1036051" cy="206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41" b="1" dirty="0">
                <a:solidFill>
                  <a:schemeClr val="bg1"/>
                </a:solidFill>
              </a:rPr>
              <a:t>Wound Free Period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1595354" y="1470621"/>
            <a:ext cx="306499" cy="20633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741" b="1" dirty="0">
                <a:solidFill>
                  <a:schemeClr val="bg1"/>
                </a:solidFill>
              </a:rPr>
              <a:t>OR</a:t>
            </a:r>
          </a:p>
        </p:txBody>
      </p:sp>
      <p:sp>
        <p:nvSpPr>
          <p:cNvPr id="103" name="Rectangle 102"/>
          <p:cNvSpPr/>
          <p:nvPr/>
        </p:nvSpPr>
        <p:spPr>
          <a:xfrm>
            <a:off x="3029230" y="1876984"/>
            <a:ext cx="1157298" cy="155056"/>
          </a:xfrm>
          <a:prstGeom prst="rect">
            <a:avLst/>
          </a:prstGeom>
          <a:solidFill>
            <a:srgbClr val="9416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7733" tIns="33867" rIns="67733" bIns="338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33"/>
          </a:p>
        </p:txBody>
      </p:sp>
      <p:sp>
        <p:nvSpPr>
          <p:cNvPr id="104" name="Triangle 9"/>
          <p:cNvSpPr/>
          <p:nvPr/>
        </p:nvSpPr>
        <p:spPr>
          <a:xfrm flipV="1">
            <a:off x="1792083" y="1675849"/>
            <a:ext cx="109770" cy="135478"/>
          </a:xfrm>
          <a:prstGeom prst="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7733" tIns="33867" rIns="67733" bIns="338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33"/>
          </a:p>
        </p:txBody>
      </p:sp>
      <p:sp>
        <p:nvSpPr>
          <p:cNvPr id="105" name="TextBox 104"/>
          <p:cNvSpPr txBox="1"/>
          <p:nvPr/>
        </p:nvSpPr>
        <p:spPr>
          <a:xfrm>
            <a:off x="3130394" y="1859907"/>
            <a:ext cx="1034367" cy="320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41" b="1" dirty="0">
                <a:solidFill>
                  <a:schemeClr val="bg1"/>
                </a:solidFill>
              </a:rPr>
              <a:t>Wound Healing Period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4124586" y="1475571"/>
            <a:ext cx="322475" cy="206339"/>
          </a:xfrm>
          <a:prstGeom prst="rect">
            <a:avLst/>
          </a:prstGeom>
          <a:solidFill>
            <a:srgbClr val="94165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741" b="1" dirty="0">
                <a:solidFill>
                  <a:schemeClr val="bg1"/>
                </a:solidFill>
              </a:rPr>
              <a:t>LCE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2779585" y="1470620"/>
            <a:ext cx="473471" cy="20633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741" b="1">
                <a:solidFill>
                  <a:schemeClr val="bg1"/>
                </a:solidFill>
              </a:rPr>
              <a:t>Wound</a:t>
            </a:r>
            <a:endParaRPr lang="en-US" sz="741" b="1" dirty="0">
              <a:solidFill>
                <a:schemeClr val="bg1"/>
              </a:solidFill>
            </a:endParaRPr>
          </a:p>
        </p:txBody>
      </p:sp>
      <p:sp>
        <p:nvSpPr>
          <p:cNvPr id="108" name="Triangle 13"/>
          <p:cNvSpPr/>
          <p:nvPr/>
        </p:nvSpPr>
        <p:spPr>
          <a:xfrm rot="5400000">
            <a:off x="4200600" y="1800441"/>
            <a:ext cx="259062" cy="301317"/>
          </a:xfrm>
          <a:prstGeom prst="triangle">
            <a:avLst>
              <a:gd name="adj" fmla="val 51978"/>
            </a:avLst>
          </a:prstGeom>
          <a:solidFill>
            <a:srgbClr val="9416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7733" tIns="33867" rIns="67733" bIns="338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33"/>
          </a:p>
        </p:txBody>
      </p:sp>
      <p:sp>
        <p:nvSpPr>
          <p:cNvPr id="109" name="Rectangle 108"/>
          <p:cNvSpPr/>
          <p:nvPr/>
        </p:nvSpPr>
        <p:spPr>
          <a:xfrm>
            <a:off x="1457300" y="1163610"/>
            <a:ext cx="3220210" cy="32243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7733" tIns="33867" rIns="67733" bIns="338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33"/>
          </a:p>
        </p:txBody>
      </p:sp>
      <p:sp>
        <p:nvSpPr>
          <p:cNvPr id="110" name="Triangle 15"/>
          <p:cNvSpPr/>
          <p:nvPr/>
        </p:nvSpPr>
        <p:spPr>
          <a:xfrm flipV="1">
            <a:off x="2970397" y="1676515"/>
            <a:ext cx="109770" cy="135478"/>
          </a:xfrm>
          <a:prstGeom prst="triangl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7733" tIns="33867" rIns="67733" bIns="338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33"/>
          </a:p>
        </p:txBody>
      </p:sp>
      <p:sp>
        <p:nvSpPr>
          <p:cNvPr id="111" name="Triangle 16"/>
          <p:cNvSpPr/>
          <p:nvPr/>
        </p:nvSpPr>
        <p:spPr>
          <a:xfrm flipV="1">
            <a:off x="4124587" y="1681744"/>
            <a:ext cx="109770" cy="135478"/>
          </a:xfrm>
          <a:prstGeom prst="triangle">
            <a:avLst/>
          </a:prstGeom>
          <a:solidFill>
            <a:srgbClr val="9416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7733" tIns="33867" rIns="67733" bIns="338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33"/>
          </a:p>
        </p:txBody>
      </p:sp>
      <p:cxnSp>
        <p:nvCxnSpPr>
          <p:cNvPr id="112" name="Straight Connector 111"/>
          <p:cNvCxnSpPr/>
          <p:nvPr/>
        </p:nvCxnSpPr>
        <p:spPr>
          <a:xfrm>
            <a:off x="3023868" y="2069945"/>
            <a:ext cx="13758" cy="2181291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TextBox 112"/>
          <p:cNvSpPr txBox="1"/>
          <p:nvPr/>
        </p:nvSpPr>
        <p:spPr>
          <a:xfrm rot="18929257">
            <a:off x="3363686" y="3887222"/>
            <a:ext cx="63228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/>
              <a:t>Diabetic</a:t>
            </a:r>
          </a:p>
        </p:txBody>
      </p:sp>
      <p:sp>
        <p:nvSpPr>
          <p:cNvPr id="114" name="TextBox 113"/>
          <p:cNvSpPr txBox="1"/>
          <p:nvPr/>
        </p:nvSpPr>
        <p:spPr>
          <a:xfrm rot="18929257">
            <a:off x="3806371" y="3817973"/>
            <a:ext cx="6322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/>
              <a:t>Non-Diabetic</a:t>
            </a:r>
          </a:p>
        </p:txBody>
      </p:sp>
      <p:sp>
        <p:nvSpPr>
          <p:cNvPr id="115" name="TextBox 114"/>
          <p:cNvSpPr txBox="1"/>
          <p:nvPr/>
        </p:nvSpPr>
        <p:spPr>
          <a:xfrm rot="18929257">
            <a:off x="1898039" y="3887222"/>
            <a:ext cx="63228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/>
              <a:t>Diabetic</a:t>
            </a:r>
          </a:p>
        </p:txBody>
      </p:sp>
      <p:sp>
        <p:nvSpPr>
          <p:cNvPr id="116" name="TextBox 115"/>
          <p:cNvSpPr txBox="1"/>
          <p:nvPr/>
        </p:nvSpPr>
        <p:spPr>
          <a:xfrm rot="18929257">
            <a:off x="2340724" y="3817973"/>
            <a:ext cx="6322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/>
              <a:t>Non-Diabetic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365195" y="635958"/>
            <a:ext cx="23323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Supplemental Figure 2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881716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20</Words>
  <Application>Microsoft Macintosh PowerPoint</Application>
  <PresentationFormat>On-screen Show (4:3)</PresentationFormat>
  <Paragraphs>10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14.0000</AppVersion>
  <Template/>
  <Manager/>
  <HyperlinkBase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