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1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112" y="-3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482F7-37BB-264B-A387-AAB8FA492E3B}" type="datetimeFigureOut">
              <a:rPr lang="en-US" smtClean="0"/>
              <a:t>6/27/18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89C9-25E3-0344-BEC7-D5A70CA40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601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482F7-37BB-264B-A387-AAB8FA492E3B}" type="datetimeFigureOut">
              <a:rPr lang="en-US" smtClean="0"/>
              <a:t>6/27/18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89C9-25E3-0344-BEC7-D5A70CA40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023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482F7-37BB-264B-A387-AAB8FA492E3B}" type="datetimeFigureOut">
              <a:rPr lang="en-US" smtClean="0"/>
              <a:t>6/27/18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89C9-25E3-0344-BEC7-D5A70CA40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529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482F7-37BB-264B-A387-AAB8FA492E3B}" type="datetimeFigureOut">
              <a:rPr lang="en-US" smtClean="0"/>
              <a:t>6/27/18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89C9-25E3-0344-BEC7-D5A70CA40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516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482F7-37BB-264B-A387-AAB8FA492E3B}" type="datetimeFigureOut">
              <a:rPr lang="en-US" smtClean="0"/>
              <a:t>6/27/18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89C9-25E3-0344-BEC7-D5A70CA40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591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482F7-37BB-264B-A387-AAB8FA492E3B}" type="datetimeFigureOut">
              <a:rPr lang="en-US" smtClean="0"/>
              <a:t>6/27/18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89C9-25E3-0344-BEC7-D5A70CA40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806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482F7-37BB-264B-A387-AAB8FA492E3B}" type="datetimeFigureOut">
              <a:rPr lang="en-US" smtClean="0"/>
              <a:t>6/27/18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89C9-25E3-0344-BEC7-D5A70CA40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083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482F7-37BB-264B-A387-AAB8FA492E3B}" type="datetimeFigureOut">
              <a:rPr lang="en-US" smtClean="0"/>
              <a:t>6/27/18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89C9-25E3-0344-BEC7-D5A70CA40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098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482F7-37BB-264B-A387-AAB8FA492E3B}" type="datetimeFigureOut">
              <a:rPr lang="en-US" smtClean="0"/>
              <a:t>6/27/18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89C9-25E3-0344-BEC7-D5A70CA40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094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482F7-37BB-264B-A387-AAB8FA492E3B}" type="datetimeFigureOut">
              <a:rPr lang="en-US" smtClean="0"/>
              <a:t>6/27/18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89C9-25E3-0344-BEC7-D5A70CA40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249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482F7-37BB-264B-A387-AAB8FA492E3B}" type="datetimeFigureOut">
              <a:rPr lang="en-US" smtClean="0"/>
              <a:t>6/27/18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589C9-25E3-0344-BEC7-D5A70CA40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512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482F7-37BB-264B-A387-AAB8FA492E3B}" type="datetimeFigureOut">
              <a:rPr lang="en-US" smtClean="0"/>
              <a:t>6/27/18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589C9-25E3-0344-BEC7-D5A70CA40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676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05-08 at 8.42.14 A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51" t="23179" r="50674" b="45187"/>
          <a:stretch/>
        </p:blipFill>
        <p:spPr>
          <a:xfrm>
            <a:off x="1959972" y="227579"/>
            <a:ext cx="5574581" cy="2690076"/>
          </a:xfrm>
          <a:prstGeom prst="rect">
            <a:avLst/>
          </a:prstGeom>
        </p:spPr>
      </p:pic>
      <p:pic>
        <p:nvPicPr>
          <p:cNvPr id="5" name="Picture 4" descr="IMG_3050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41" t="20569" r="29308" b="10311"/>
          <a:stretch/>
        </p:blipFill>
        <p:spPr>
          <a:xfrm rot="5400000">
            <a:off x="2970154" y="3264860"/>
            <a:ext cx="3310430" cy="34703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72043" y="3678767"/>
            <a:ext cx="908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LacF-R1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72043" y="5945151"/>
            <a:ext cx="867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F1-ttR1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196705" y="2990295"/>
            <a:ext cx="2944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   +  -  1  2  3  4  5  6  7  8  9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342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1279</TotalTime>
  <Words>18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manageit</dc:creator>
  <cp:lastModifiedBy>Orlacchio, Arturo</cp:lastModifiedBy>
  <cp:revision>39</cp:revision>
  <dcterms:created xsi:type="dcterms:W3CDTF">2015-05-05T20:57:42Z</dcterms:created>
  <dcterms:modified xsi:type="dcterms:W3CDTF">2018-06-27T21:27:51Z</dcterms:modified>
</cp:coreProperties>
</file>