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744450" cy="10458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5834" y="1711604"/>
            <a:ext cx="10832783" cy="3641090"/>
          </a:xfrm>
        </p:spPr>
        <p:txBody>
          <a:bodyPr anchor="b"/>
          <a:lstStyle>
            <a:lvl1pPr algn="ctr">
              <a:defRPr sz="836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056" y="5493108"/>
            <a:ext cx="9558338" cy="2525037"/>
          </a:xfrm>
        </p:spPr>
        <p:txBody>
          <a:bodyPr/>
          <a:lstStyle>
            <a:lvl1pPr marL="0" indent="0" algn="ctr">
              <a:buNone/>
              <a:defRPr sz="3345"/>
            </a:lvl1pPr>
            <a:lvl2pPr marL="637245" indent="0" algn="ctr">
              <a:buNone/>
              <a:defRPr sz="2788"/>
            </a:lvl2pPr>
            <a:lvl3pPr marL="1274491" indent="0" algn="ctr">
              <a:buNone/>
              <a:defRPr sz="2509"/>
            </a:lvl3pPr>
            <a:lvl4pPr marL="1911736" indent="0" algn="ctr">
              <a:buNone/>
              <a:defRPr sz="2230"/>
            </a:lvl4pPr>
            <a:lvl5pPr marL="2548981" indent="0" algn="ctr">
              <a:buNone/>
              <a:defRPr sz="2230"/>
            </a:lvl5pPr>
            <a:lvl6pPr marL="3186227" indent="0" algn="ctr">
              <a:buNone/>
              <a:defRPr sz="2230"/>
            </a:lvl6pPr>
            <a:lvl7pPr marL="3823472" indent="0" algn="ctr">
              <a:buNone/>
              <a:defRPr sz="2230"/>
            </a:lvl7pPr>
            <a:lvl8pPr marL="4460718" indent="0" algn="ctr">
              <a:buNone/>
              <a:defRPr sz="2230"/>
            </a:lvl8pPr>
            <a:lvl9pPr marL="5097963" indent="0" algn="ctr">
              <a:buNone/>
              <a:defRPr sz="223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2855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46102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0248" y="556816"/>
            <a:ext cx="2748022" cy="886305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6182" y="556816"/>
            <a:ext cx="8084760" cy="886305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6294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8376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544" y="2607353"/>
            <a:ext cx="10992088" cy="4350424"/>
          </a:xfrm>
        </p:spPr>
        <p:txBody>
          <a:bodyPr anchor="b"/>
          <a:lstStyle>
            <a:lvl1pPr>
              <a:defRPr sz="836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544" y="6998933"/>
            <a:ext cx="10992088" cy="2287785"/>
          </a:xfrm>
        </p:spPr>
        <p:txBody>
          <a:bodyPr/>
          <a:lstStyle>
            <a:lvl1pPr marL="0" indent="0">
              <a:buNone/>
              <a:defRPr sz="3345">
                <a:solidFill>
                  <a:schemeClr val="tx1"/>
                </a:solidFill>
              </a:defRPr>
            </a:lvl1pPr>
            <a:lvl2pPr marL="637245" indent="0">
              <a:buNone/>
              <a:defRPr sz="2788">
                <a:solidFill>
                  <a:schemeClr val="tx1">
                    <a:tint val="75000"/>
                  </a:schemeClr>
                </a:solidFill>
              </a:defRPr>
            </a:lvl2pPr>
            <a:lvl3pPr marL="1274491" indent="0">
              <a:buNone/>
              <a:defRPr sz="2509">
                <a:solidFill>
                  <a:schemeClr val="tx1">
                    <a:tint val="75000"/>
                  </a:schemeClr>
                </a:solidFill>
              </a:defRPr>
            </a:lvl3pPr>
            <a:lvl4pPr marL="1911736" indent="0">
              <a:buNone/>
              <a:defRPr sz="2230">
                <a:solidFill>
                  <a:schemeClr val="tx1">
                    <a:tint val="75000"/>
                  </a:schemeClr>
                </a:solidFill>
              </a:defRPr>
            </a:lvl4pPr>
            <a:lvl5pPr marL="2548981" indent="0">
              <a:buNone/>
              <a:defRPr sz="2230">
                <a:solidFill>
                  <a:schemeClr val="tx1">
                    <a:tint val="75000"/>
                  </a:schemeClr>
                </a:solidFill>
              </a:defRPr>
            </a:lvl5pPr>
            <a:lvl6pPr marL="3186227" indent="0">
              <a:buNone/>
              <a:defRPr sz="2230">
                <a:solidFill>
                  <a:schemeClr val="tx1">
                    <a:tint val="75000"/>
                  </a:schemeClr>
                </a:solidFill>
              </a:defRPr>
            </a:lvl6pPr>
            <a:lvl7pPr marL="3823472" indent="0">
              <a:buNone/>
              <a:defRPr sz="2230">
                <a:solidFill>
                  <a:schemeClr val="tx1">
                    <a:tint val="75000"/>
                  </a:schemeClr>
                </a:solidFill>
              </a:defRPr>
            </a:lvl7pPr>
            <a:lvl8pPr marL="4460718" indent="0">
              <a:buNone/>
              <a:defRPr sz="2230">
                <a:solidFill>
                  <a:schemeClr val="tx1">
                    <a:tint val="75000"/>
                  </a:schemeClr>
                </a:solidFill>
              </a:defRPr>
            </a:lvl8pPr>
            <a:lvl9pPr marL="5097963" indent="0">
              <a:buNone/>
              <a:defRPr sz="22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3182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6181" y="2784078"/>
            <a:ext cx="5416391" cy="663579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1878" y="2784078"/>
            <a:ext cx="5416391" cy="663579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26257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41" y="556818"/>
            <a:ext cx="10992088" cy="20214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42" y="2563773"/>
            <a:ext cx="5391499" cy="1256466"/>
          </a:xfrm>
        </p:spPr>
        <p:txBody>
          <a:bodyPr anchor="b"/>
          <a:lstStyle>
            <a:lvl1pPr marL="0" indent="0">
              <a:buNone/>
              <a:defRPr sz="3345" b="1"/>
            </a:lvl1pPr>
            <a:lvl2pPr marL="637245" indent="0">
              <a:buNone/>
              <a:defRPr sz="2788" b="1"/>
            </a:lvl2pPr>
            <a:lvl3pPr marL="1274491" indent="0">
              <a:buNone/>
              <a:defRPr sz="2509" b="1"/>
            </a:lvl3pPr>
            <a:lvl4pPr marL="1911736" indent="0">
              <a:buNone/>
              <a:defRPr sz="2230" b="1"/>
            </a:lvl4pPr>
            <a:lvl5pPr marL="2548981" indent="0">
              <a:buNone/>
              <a:defRPr sz="2230" b="1"/>
            </a:lvl5pPr>
            <a:lvl6pPr marL="3186227" indent="0">
              <a:buNone/>
              <a:defRPr sz="2230" b="1"/>
            </a:lvl6pPr>
            <a:lvl7pPr marL="3823472" indent="0">
              <a:buNone/>
              <a:defRPr sz="2230" b="1"/>
            </a:lvl7pPr>
            <a:lvl8pPr marL="4460718" indent="0">
              <a:buNone/>
              <a:defRPr sz="2230" b="1"/>
            </a:lvl8pPr>
            <a:lvl9pPr marL="5097963" indent="0">
              <a:buNone/>
              <a:defRPr sz="223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42" y="3820239"/>
            <a:ext cx="5391499" cy="56189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1879" y="2563773"/>
            <a:ext cx="5418051" cy="1256466"/>
          </a:xfrm>
        </p:spPr>
        <p:txBody>
          <a:bodyPr anchor="b"/>
          <a:lstStyle>
            <a:lvl1pPr marL="0" indent="0">
              <a:buNone/>
              <a:defRPr sz="3345" b="1"/>
            </a:lvl1pPr>
            <a:lvl2pPr marL="637245" indent="0">
              <a:buNone/>
              <a:defRPr sz="2788" b="1"/>
            </a:lvl2pPr>
            <a:lvl3pPr marL="1274491" indent="0">
              <a:buNone/>
              <a:defRPr sz="2509" b="1"/>
            </a:lvl3pPr>
            <a:lvl4pPr marL="1911736" indent="0">
              <a:buNone/>
              <a:defRPr sz="2230" b="1"/>
            </a:lvl4pPr>
            <a:lvl5pPr marL="2548981" indent="0">
              <a:buNone/>
              <a:defRPr sz="2230" b="1"/>
            </a:lvl5pPr>
            <a:lvl6pPr marL="3186227" indent="0">
              <a:buNone/>
              <a:defRPr sz="2230" b="1"/>
            </a:lvl6pPr>
            <a:lvl7pPr marL="3823472" indent="0">
              <a:buNone/>
              <a:defRPr sz="2230" b="1"/>
            </a:lvl7pPr>
            <a:lvl8pPr marL="4460718" indent="0">
              <a:buNone/>
              <a:defRPr sz="2230" b="1"/>
            </a:lvl8pPr>
            <a:lvl9pPr marL="5097963" indent="0">
              <a:buNone/>
              <a:defRPr sz="223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1879" y="3820239"/>
            <a:ext cx="5418051" cy="56189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70828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86336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8608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41" y="697230"/>
            <a:ext cx="4110417" cy="2440305"/>
          </a:xfrm>
        </p:spPr>
        <p:txBody>
          <a:bodyPr anchor="b"/>
          <a:lstStyle>
            <a:lvl1pPr>
              <a:defRPr sz="44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051" y="1505825"/>
            <a:ext cx="6451878" cy="7432278"/>
          </a:xfrm>
        </p:spPr>
        <p:txBody>
          <a:bodyPr/>
          <a:lstStyle>
            <a:lvl1pPr>
              <a:defRPr sz="4460"/>
            </a:lvl1pPr>
            <a:lvl2pPr>
              <a:defRPr sz="3903"/>
            </a:lvl2pPr>
            <a:lvl3pPr>
              <a:defRPr sz="3345"/>
            </a:lvl3pPr>
            <a:lvl4pPr>
              <a:defRPr sz="2788"/>
            </a:lvl4pPr>
            <a:lvl5pPr>
              <a:defRPr sz="2788"/>
            </a:lvl5pPr>
            <a:lvl6pPr>
              <a:defRPr sz="2788"/>
            </a:lvl6pPr>
            <a:lvl7pPr>
              <a:defRPr sz="2788"/>
            </a:lvl7pPr>
            <a:lvl8pPr>
              <a:defRPr sz="2788"/>
            </a:lvl8pPr>
            <a:lvl9pPr>
              <a:defRPr sz="2788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41" y="3137535"/>
            <a:ext cx="4110417" cy="5812672"/>
          </a:xfrm>
        </p:spPr>
        <p:txBody>
          <a:bodyPr/>
          <a:lstStyle>
            <a:lvl1pPr marL="0" indent="0">
              <a:buNone/>
              <a:defRPr sz="2230"/>
            </a:lvl1pPr>
            <a:lvl2pPr marL="637245" indent="0">
              <a:buNone/>
              <a:defRPr sz="1951"/>
            </a:lvl2pPr>
            <a:lvl3pPr marL="1274491" indent="0">
              <a:buNone/>
              <a:defRPr sz="1673"/>
            </a:lvl3pPr>
            <a:lvl4pPr marL="1911736" indent="0">
              <a:buNone/>
              <a:defRPr sz="1394"/>
            </a:lvl4pPr>
            <a:lvl5pPr marL="2548981" indent="0">
              <a:buNone/>
              <a:defRPr sz="1394"/>
            </a:lvl5pPr>
            <a:lvl6pPr marL="3186227" indent="0">
              <a:buNone/>
              <a:defRPr sz="1394"/>
            </a:lvl6pPr>
            <a:lvl7pPr marL="3823472" indent="0">
              <a:buNone/>
              <a:defRPr sz="1394"/>
            </a:lvl7pPr>
            <a:lvl8pPr marL="4460718" indent="0">
              <a:buNone/>
              <a:defRPr sz="1394"/>
            </a:lvl8pPr>
            <a:lvl9pPr marL="5097963" indent="0">
              <a:buNone/>
              <a:defRPr sz="1394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14152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41" y="697230"/>
            <a:ext cx="4110417" cy="2440305"/>
          </a:xfrm>
        </p:spPr>
        <p:txBody>
          <a:bodyPr anchor="b"/>
          <a:lstStyle>
            <a:lvl1pPr>
              <a:defRPr sz="44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8051" y="1505825"/>
            <a:ext cx="6451878" cy="7432278"/>
          </a:xfrm>
        </p:spPr>
        <p:txBody>
          <a:bodyPr anchor="t"/>
          <a:lstStyle>
            <a:lvl1pPr marL="0" indent="0">
              <a:buNone/>
              <a:defRPr sz="4460"/>
            </a:lvl1pPr>
            <a:lvl2pPr marL="637245" indent="0">
              <a:buNone/>
              <a:defRPr sz="3903"/>
            </a:lvl2pPr>
            <a:lvl3pPr marL="1274491" indent="0">
              <a:buNone/>
              <a:defRPr sz="3345"/>
            </a:lvl3pPr>
            <a:lvl4pPr marL="1911736" indent="0">
              <a:buNone/>
              <a:defRPr sz="2788"/>
            </a:lvl4pPr>
            <a:lvl5pPr marL="2548981" indent="0">
              <a:buNone/>
              <a:defRPr sz="2788"/>
            </a:lvl5pPr>
            <a:lvl6pPr marL="3186227" indent="0">
              <a:buNone/>
              <a:defRPr sz="2788"/>
            </a:lvl6pPr>
            <a:lvl7pPr marL="3823472" indent="0">
              <a:buNone/>
              <a:defRPr sz="2788"/>
            </a:lvl7pPr>
            <a:lvl8pPr marL="4460718" indent="0">
              <a:buNone/>
              <a:defRPr sz="2788"/>
            </a:lvl8pPr>
            <a:lvl9pPr marL="5097963" indent="0">
              <a:buNone/>
              <a:defRPr sz="2788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41" y="3137535"/>
            <a:ext cx="4110417" cy="5812672"/>
          </a:xfrm>
        </p:spPr>
        <p:txBody>
          <a:bodyPr/>
          <a:lstStyle>
            <a:lvl1pPr marL="0" indent="0">
              <a:buNone/>
              <a:defRPr sz="2230"/>
            </a:lvl1pPr>
            <a:lvl2pPr marL="637245" indent="0">
              <a:buNone/>
              <a:defRPr sz="1951"/>
            </a:lvl2pPr>
            <a:lvl3pPr marL="1274491" indent="0">
              <a:buNone/>
              <a:defRPr sz="1673"/>
            </a:lvl3pPr>
            <a:lvl4pPr marL="1911736" indent="0">
              <a:buNone/>
              <a:defRPr sz="1394"/>
            </a:lvl4pPr>
            <a:lvl5pPr marL="2548981" indent="0">
              <a:buNone/>
              <a:defRPr sz="1394"/>
            </a:lvl5pPr>
            <a:lvl6pPr marL="3186227" indent="0">
              <a:buNone/>
              <a:defRPr sz="1394"/>
            </a:lvl6pPr>
            <a:lvl7pPr marL="3823472" indent="0">
              <a:buNone/>
              <a:defRPr sz="1394"/>
            </a:lvl7pPr>
            <a:lvl8pPr marL="4460718" indent="0">
              <a:buNone/>
              <a:defRPr sz="1394"/>
            </a:lvl8pPr>
            <a:lvl9pPr marL="5097963" indent="0">
              <a:buNone/>
              <a:defRPr sz="1394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54560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6181" y="556818"/>
            <a:ext cx="10992088" cy="20214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6181" y="2784078"/>
            <a:ext cx="10992088" cy="6635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6181" y="9693436"/>
            <a:ext cx="2867501" cy="5568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897C3-1F7D-43BC-8C13-0E95EA4A89AF}" type="datetimeFigureOut">
              <a:rPr lang="en-NZ" smtClean="0"/>
              <a:t>28/03/2018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21599" y="9693436"/>
            <a:ext cx="4301252" cy="5568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00768" y="9693436"/>
            <a:ext cx="2867501" cy="5568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2C374-BB67-40EA-83E5-9A33470580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7114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74491" rtl="0" eaLnBrk="1" latinLnBrk="0" hangingPunct="1">
        <a:lnSpc>
          <a:spcPct val="90000"/>
        </a:lnSpc>
        <a:spcBef>
          <a:spcPct val="0"/>
        </a:spcBef>
        <a:buNone/>
        <a:defRPr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8623" indent="-318623" algn="l" defTabSz="1274491" rtl="0" eaLnBrk="1" latinLnBrk="0" hangingPunct="1">
        <a:lnSpc>
          <a:spcPct val="90000"/>
        </a:lnSpc>
        <a:spcBef>
          <a:spcPts val="1394"/>
        </a:spcBef>
        <a:buFont typeface="Arial" panose="020B0604020202020204" pitchFamily="34" charset="0"/>
        <a:buChar char="•"/>
        <a:defRPr sz="3903" kern="1200">
          <a:solidFill>
            <a:schemeClr val="tx1"/>
          </a:solidFill>
          <a:latin typeface="+mn-lt"/>
          <a:ea typeface="+mn-ea"/>
          <a:cs typeface="+mn-cs"/>
        </a:defRPr>
      </a:lvl1pPr>
      <a:lvl2pPr marL="955868" indent="-318623" algn="l" defTabSz="1274491" rtl="0" eaLnBrk="1" latinLnBrk="0" hangingPunct="1">
        <a:lnSpc>
          <a:spcPct val="90000"/>
        </a:lnSpc>
        <a:spcBef>
          <a:spcPts val="697"/>
        </a:spcBef>
        <a:buFont typeface="Arial" panose="020B0604020202020204" pitchFamily="34" charset="0"/>
        <a:buChar char="•"/>
        <a:defRPr sz="3345" kern="1200">
          <a:solidFill>
            <a:schemeClr val="tx1"/>
          </a:solidFill>
          <a:latin typeface="+mn-lt"/>
          <a:ea typeface="+mn-ea"/>
          <a:cs typeface="+mn-cs"/>
        </a:defRPr>
      </a:lvl2pPr>
      <a:lvl3pPr marL="1593113" indent="-318623" algn="l" defTabSz="1274491" rtl="0" eaLnBrk="1" latinLnBrk="0" hangingPunct="1">
        <a:lnSpc>
          <a:spcPct val="90000"/>
        </a:lnSpc>
        <a:spcBef>
          <a:spcPts val="697"/>
        </a:spcBef>
        <a:buFont typeface="Arial" panose="020B0604020202020204" pitchFamily="34" charset="0"/>
        <a:buChar char="•"/>
        <a:defRPr sz="2788" kern="1200">
          <a:solidFill>
            <a:schemeClr val="tx1"/>
          </a:solidFill>
          <a:latin typeface="+mn-lt"/>
          <a:ea typeface="+mn-ea"/>
          <a:cs typeface="+mn-cs"/>
        </a:defRPr>
      </a:lvl3pPr>
      <a:lvl4pPr marL="2230359" indent="-318623" algn="l" defTabSz="1274491" rtl="0" eaLnBrk="1" latinLnBrk="0" hangingPunct="1">
        <a:lnSpc>
          <a:spcPct val="90000"/>
        </a:lnSpc>
        <a:spcBef>
          <a:spcPts val="697"/>
        </a:spcBef>
        <a:buFont typeface="Arial" panose="020B0604020202020204" pitchFamily="34" charset="0"/>
        <a:buChar char="•"/>
        <a:defRPr sz="2509" kern="1200">
          <a:solidFill>
            <a:schemeClr val="tx1"/>
          </a:solidFill>
          <a:latin typeface="+mn-lt"/>
          <a:ea typeface="+mn-ea"/>
          <a:cs typeface="+mn-cs"/>
        </a:defRPr>
      </a:lvl4pPr>
      <a:lvl5pPr marL="2867604" indent="-318623" algn="l" defTabSz="1274491" rtl="0" eaLnBrk="1" latinLnBrk="0" hangingPunct="1">
        <a:lnSpc>
          <a:spcPct val="90000"/>
        </a:lnSpc>
        <a:spcBef>
          <a:spcPts val="697"/>
        </a:spcBef>
        <a:buFont typeface="Arial" panose="020B0604020202020204" pitchFamily="34" charset="0"/>
        <a:buChar char="•"/>
        <a:defRPr sz="2509" kern="1200">
          <a:solidFill>
            <a:schemeClr val="tx1"/>
          </a:solidFill>
          <a:latin typeface="+mn-lt"/>
          <a:ea typeface="+mn-ea"/>
          <a:cs typeface="+mn-cs"/>
        </a:defRPr>
      </a:lvl5pPr>
      <a:lvl6pPr marL="3504849" indent="-318623" algn="l" defTabSz="1274491" rtl="0" eaLnBrk="1" latinLnBrk="0" hangingPunct="1">
        <a:lnSpc>
          <a:spcPct val="90000"/>
        </a:lnSpc>
        <a:spcBef>
          <a:spcPts val="697"/>
        </a:spcBef>
        <a:buFont typeface="Arial" panose="020B0604020202020204" pitchFamily="34" charset="0"/>
        <a:buChar char="•"/>
        <a:defRPr sz="2509" kern="1200">
          <a:solidFill>
            <a:schemeClr val="tx1"/>
          </a:solidFill>
          <a:latin typeface="+mn-lt"/>
          <a:ea typeface="+mn-ea"/>
          <a:cs typeface="+mn-cs"/>
        </a:defRPr>
      </a:lvl6pPr>
      <a:lvl7pPr marL="4142095" indent="-318623" algn="l" defTabSz="1274491" rtl="0" eaLnBrk="1" latinLnBrk="0" hangingPunct="1">
        <a:lnSpc>
          <a:spcPct val="90000"/>
        </a:lnSpc>
        <a:spcBef>
          <a:spcPts val="697"/>
        </a:spcBef>
        <a:buFont typeface="Arial" panose="020B0604020202020204" pitchFamily="34" charset="0"/>
        <a:buChar char="•"/>
        <a:defRPr sz="2509" kern="1200">
          <a:solidFill>
            <a:schemeClr val="tx1"/>
          </a:solidFill>
          <a:latin typeface="+mn-lt"/>
          <a:ea typeface="+mn-ea"/>
          <a:cs typeface="+mn-cs"/>
        </a:defRPr>
      </a:lvl7pPr>
      <a:lvl8pPr marL="4779340" indent="-318623" algn="l" defTabSz="1274491" rtl="0" eaLnBrk="1" latinLnBrk="0" hangingPunct="1">
        <a:lnSpc>
          <a:spcPct val="90000"/>
        </a:lnSpc>
        <a:spcBef>
          <a:spcPts val="697"/>
        </a:spcBef>
        <a:buFont typeface="Arial" panose="020B0604020202020204" pitchFamily="34" charset="0"/>
        <a:buChar char="•"/>
        <a:defRPr sz="2509" kern="1200">
          <a:solidFill>
            <a:schemeClr val="tx1"/>
          </a:solidFill>
          <a:latin typeface="+mn-lt"/>
          <a:ea typeface="+mn-ea"/>
          <a:cs typeface="+mn-cs"/>
        </a:defRPr>
      </a:lvl8pPr>
      <a:lvl9pPr marL="5416586" indent="-318623" algn="l" defTabSz="1274491" rtl="0" eaLnBrk="1" latinLnBrk="0" hangingPunct="1">
        <a:lnSpc>
          <a:spcPct val="90000"/>
        </a:lnSpc>
        <a:spcBef>
          <a:spcPts val="697"/>
        </a:spcBef>
        <a:buFont typeface="Arial" panose="020B0604020202020204" pitchFamily="34" charset="0"/>
        <a:buChar char="•"/>
        <a:defRPr sz="25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4491" rtl="0" eaLnBrk="1" latinLnBrk="0" hangingPunct="1">
        <a:defRPr sz="2509" kern="1200">
          <a:solidFill>
            <a:schemeClr val="tx1"/>
          </a:solidFill>
          <a:latin typeface="+mn-lt"/>
          <a:ea typeface="+mn-ea"/>
          <a:cs typeface="+mn-cs"/>
        </a:defRPr>
      </a:lvl1pPr>
      <a:lvl2pPr marL="637245" algn="l" defTabSz="1274491" rtl="0" eaLnBrk="1" latinLnBrk="0" hangingPunct="1">
        <a:defRPr sz="2509" kern="1200">
          <a:solidFill>
            <a:schemeClr val="tx1"/>
          </a:solidFill>
          <a:latin typeface="+mn-lt"/>
          <a:ea typeface="+mn-ea"/>
          <a:cs typeface="+mn-cs"/>
        </a:defRPr>
      </a:lvl2pPr>
      <a:lvl3pPr marL="1274491" algn="l" defTabSz="1274491" rtl="0" eaLnBrk="1" latinLnBrk="0" hangingPunct="1">
        <a:defRPr sz="2509" kern="1200">
          <a:solidFill>
            <a:schemeClr val="tx1"/>
          </a:solidFill>
          <a:latin typeface="+mn-lt"/>
          <a:ea typeface="+mn-ea"/>
          <a:cs typeface="+mn-cs"/>
        </a:defRPr>
      </a:lvl3pPr>
      <a:lvl4pPr marL="1911736" algn="l" defTabSz="1274491" rtl="0" eaLnBrk="1" latinLnBrk="0" hangingPunct="1">
        <a:defRPr sz="2509" kern="1200">
          <a:solidFill>
            <a:schemeClr val="tx1"/>
          </a:solidFill>
          <a:latin typeface="+mn-lt"/>
          <a:ea typeface="+mn-ea"/>
          <a:cs typeface="+mn-cs"/>
        </a:defRPr>
      </a:lvl4pPr>
      <a:lvl5pPr marL="2548981" algn="l" defTabSz="1274491" rtl="0" eaLnBrk="1" latinLnBrk="0" hangingPunct="1">
        <a:defRPr sz="2509" kern="1200">
          <a:solidFill>
            <a:schemeClr val="tx1"/>
          </a:solidFill>
          <a:latin typeface="+mn-lt"/>
          <a:ea typeface="+mn-ea"/>
          <a:cs typeface="+mn-cs"/>
        </a:defRPr>
      </a:lvl5pPr>
      <a:lvl6pPr marL="3186227" algn="l" defTabSz="1274491" rtl="0" eaLnBrk="1" latinLnBrk="0" hangingPunct="1">
        <a:defRPr sz="2509" kern="1200">
          <a:solidFill>
            <a:schemeClr val="tx1"/>
          </a:solidFill>
          <a:latin typeface="+mn-lt"/>
          <a:ea typeface="+mn-ea"/>
          <a:cs typeface="+mn-cs"/>
        </a:defRPr>
      </a:lvl6pPr>
      <a:lvl7pPr marL="3823472" algn="l" defTabSz="1274491" rtl="0" eaLnBrk="1" latinLnBrk="0" hangingPunct="1">
        <a:defRPr sz="2509" kern="1200">
          <a:solidFill>
            <a:schemeClr val="tx1"/>
          </a:solidFill>
          <a:latin typeface="+mn-lt"/>
          <a:ea typeface="+mn-ea"/>
          <a:cs typeface="+mn-cs"/>
        </a:defRPr>
      </a:lvl7pPr>
      <a:lvl8pPr marL="4460718" algn="l" defTabSz="1274491" rtl="0" eaLnBrk="1" latinLnBrk="0" hangingPunct="1">
        <a:defRPr sz="2509" kern="1200">
          <a:solidFill>
            <a:schemeClr val="tx1"/>
          </a:solidFill>
          <a:latin typeface="+mn-lt"/>
          <a:ea typeface="+mn-ea"/>
          <a:cs typeface="+mn-cs"/>
        </a:defRPr>
      </a:lvl8pPr>
      <a:lvl9pPr marL="5097963" algn="l" defTabSz="1274491" rtl="0" eaLnBrk="1" latinLnBrk="0" hangingPunct="1">
        <a:defRPr sz="25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095043" y="631456"/>
            <a:ext cx="6457341" cy="637961"/>
          </a:xfrm>
          <a:prstGeom prst="rect">
            <a:avLst/>
          </a:prstGeom>
          <a:solidFill>
            <a:srgbClr val="FFFFFF"/>
          </a:solidFill>
          <a:ln w="9525">
            <a:noFill/>
            <a:prstDash val="sysDash"/>
            <a:miter lim="800000"/>
            <a:headEnd/>
            <a:tailEnd/>
          </a:ln>
        </p:spPr>
        <p:txBody>
          <a:bodyPr rot="0" vert="horz" wrap="square" lIns="95583" tIns="47792" rIns="95583" bIns="47792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36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respiratory hospitalisations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among &lt;2 years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during 2012-2015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winter season</a:t>
            </a:r>
          </a:p>
          <a:p>
            <a:pPr algn="ctr">
              <a:lnSpc>
                <a:spcPct val="107000"/>
              </a:lnSpc>
              <a:spcAft>
                <a:spcPts val="836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N=5,575 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36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36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095043" y="1291686"/>
            <a:ext cx="2521330" cy="8664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ash"/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Admissions meeting the SARI case definition 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N=2,945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592813" y="1281272"/>
            <a:ext cx="2959572" cy="85729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ash"/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Admissions not meeting the SARI case definition (non SARI respiratory)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N=2,630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8160154" y="5949979"/>
            <a:ext cx="3739959" cy="297947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Reasons for exclusion:</a:t>
            </a: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SARI non-consented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(N=454)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Non-SARI respiratory non-consented (N=181)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Prolonged symptoms among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non-SARI  respiratory (N=135)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Repeat hospitalisation within 14 days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(N=33)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 tested for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RSV, influenza, adenovirus, and rhinovirus (N=490)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Length of stay &lt; 24 hours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(N=130) 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841375" y="7309285"/>
            <a:ext cx="7014894" cy="22662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All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consented, overnight, acute respiratory hospitalisations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among &lt;2 years with an ALRI discharge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diagnosis in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2012-2015 winter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season, tested for </a:t>
            </a: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RSV, influenza, adenovirus, rhinovirus</a:t>
            </a:r>
          </a:p>
          <a:p>
            <a:pPr algn="ctr"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(N=1,780)</a:t>
            </a: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8160154" y="4031732"/>
            <a:ext cx="3739959" cy="9212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SARI without ALRI discharge diagnosis (N=466)</a:t>
            </a: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Non-SARI respiratory without ALRI discharge diagnosis (N=235)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095043" y="2956864"/>
            <a:ext cx="2521330" cy="10715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SARI admissions approached for enrolment by SHIVERS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N=2,927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4749215" y="2952272"/>
            <a:ext cx="2803170" cy="10669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 SARI respiratory admissions approached for enrolment by SHIVERS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N=977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160154" y="2232091"/>
            <a:ext cx="3739959" cy="952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SARI not approached by SHIVERS (N=18)</a:t>
            </a: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Non-SARI respiratory not approached by SHIVERS (N=1,653)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41375" y="607960"/>
            <a:ext cx="7014894" cy="1670198"/>
          </a:xfrm>
          <a:prstGeom prst="rect">
            <a:avLst/>
          </a:prstGeom>
          <a:noFill/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3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2352822" y="2278767"/>
            <a:ext cx="2886" cy="6562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6147913" y="2286493"/>
            <a:ext cx="2886" cy="6562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3" idx="2"/>
          </p:cNvCxnSpPr>
          <p:nvPr/>
        </p:nvCxnSpPr>
        <p:spPr>
          <a:xfrm flipH="1">
            <a:off x="6147912" y="4019252"/>
            <a:ext cx="2888" cy="10170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2352821" y="4028416"/>
            <a:ext cx="2888" cy="10170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2352822" y="2606866"/>
            <a:ext cx="5807331" cy="0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352822" y="4492376"/>
            <a:ext cx="5807331" cy="0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4749215" y="5045492"/>
            <a:ext cx="2803170" cy="10669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 SARI respiratory admissions with ALRI discharge diagnosis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N=742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095043" y="5046333"/>
            <a:ext cx="2521330" cy="10715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SARI admissions with ALRI discharge diagnosis </a:t>
            </a: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N=2,461</a:t>
            </a:r>
            <a:endParaRPr lang="en-NZ" sz="1463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4749215" y="8287711"/>
            <a:ext cx="2803170" cy="10669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 SARI respiratory </a:t>
            </a: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N= 232</a:t>
            </a:r>
            <a:endParaRPr lang="en-NZ" sz="1254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1092156" y="8283139"/>
            <a:ext cx="2521330" cy="10715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127445" tIns="63722" rIns="127445" bIns="63722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SARI </a:t>
            </a:r>
          </a:p>
          <a:p>
            <a:pPr>
              <a:lnSpc>
                <a:spcPct val="107000"/>
              </a:lnSpc>
              <a:spcAft>
                <a:spcPts val="1115"/>
              </a:spcAft>
            </a:pPr>
            <a:r>
              <a:rPr lang="en-NZ" sz="1254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N= 1,548</a:t>
            </a:r>
            <a:endParaRPr lang="en-NZ" sz="1463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147912" y="6121636"/>
            <a:ext cx="0" cy="11784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352821" y="6118728"/>
            <a:ext cx="2888" cy="11813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352822" y="6604427"/>
            <a:ext cx="5807331" cy="0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659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497</TotalTime>
  <Words>201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Institute of Environmental Science and Research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Namrata Prasad</dc:creator>
  <cp:lastModifiedBy>Namrata Prasad</cp:lastModifiedBy>
  <cp:revision>28</cp:revision>
  <dcterms:created xsi:type="dcterms:W3CDTF">2017-06-27T00:23:29Z</dcterms:created>
  <dcterms:modified xsi:type="dcterms:W3CDTF">2018-03-28T00:29:49Z</dcterms:modified>
</cp:coreProperties>
</file>