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662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723" autoAdjust="0"/>
    <p:restoredTop sz="94660"/>
  </p:normalViewPr>
  <p:slideViewPr>
    <p:cSldViewPr>
      <p:cViewPr>
        <p:scale>
          <a:sx n="125" d="100"/>
          <a:sy n="125" d="100"/>
        </p:scale>
        <p:origin x="1733" y="-1512"/>
      </p:cViewPr>
      <p:guideLst>
        <p:guide orient="horz" pos="4662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33181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7499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4662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7309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79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7523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5087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1035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40775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3599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8569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304A4-4C5C-4974-B37A-65E596981372}" type="datetimeFigureOut">
              <a:rPr lang="zh-TW" altLang="en-US" smtClean="0"/>
              <a:t>2018/5/30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FEECF-2A2C-4F6B-85E6-859DAB26E62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756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3418" y="1496616"/>
            <a:ext cx="639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Fig.2F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2" y="1841780"/>
            <a:ext cx="333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33418" y="128464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Fig.2C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1730102" y="128464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Fig.2D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16" y="545636"/>
            <a:ext cx="333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文字方塊 9"/>
          <p:cNvSpPr txBox="1"/>
          <p:nvPr/>
        </p:nvSpPr>
        <p:spPr>
          <a:xfrm>
            <a:off x="3407500" y="128464"/>
            <a:ext cx="647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Fig.2E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6" y="545636"/>
            <a:ext cx="171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175" y="545636"/>
            <a:ext cx="171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16" y="1841780"/>
            <a:ext cx="171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文字方塊 11"/>
          <p:cNvSpPr txBox="1"/>
          <p:nvPr/>
        </p:nvSpPr>
        <p:spPr>
          <a:xfrm>
            <a:off x="3407500" y="1496616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Fig.3B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3180128"/>
            <a:ext cx="333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文字方塊 13"/>
          <p:cNvSpPr txBox="1"/>
          <p:nvPr/>
        </p:nvSpPr>
        <p:spPr>
          <a:xfrm>
            <a:off x="33418" y="2853198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Fig.3C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3407500" y="4122719"/>
            <a:ext cx="639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Fig.4F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16" y="4476272"/>
            <a:ext cx="333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32" y="4476272"/>
            <a:ext cx="333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 17"/>
          <p:cNvSpPr/>
          <p:nvPr/>
        </p:nvSpPr>
        <p:spPr>
          <a:xfrm>
            <a:off x="33418" y="4122719"/>
            <a:ext cx="6479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Fig.4E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407500" y="2853198"/>
            <a:ext cx="6559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Fig.4C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75056" y="2853198"/>
            <a:ext cx="6559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Fig.4D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916" y="3180128"/>
            <a:ext cx="171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377" y="3180128"/>
            <a:ext cx="171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文字方塊 22"/>
          <p:cNvSpPr txBox="1"/>
          <p:nvPr/>
        </p:nvSpPr>
        <p:spPr>
          <a:xfrm>
            <a:off x="33418" y="541021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Fig.5B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929" y="5772416"/>
            <a:ext cx="333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文字方塊 25"/>
          <p:cNvSpPr txBox="1"/>
          <p:nvPr/>
        </p:nvSpPr>
        <p:spPr>
          <a:xfrm>
            <a:off x="1730102" y="5410215"/>
            <a:ext cx="655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Fig.5C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" y="7209119"/>
            <a:ext cx="333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文字方塊 27"/>
          <p:cNvSpPr txBox="1"/>
          <p:nvPr/>
        </p:nvSpPr>
        <p:spPr>
          <a:xfrm>
            <a:off x="33418" y="6826097"/>
            <a:ext cx="639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200" b="1" dirty="0" smtClean="0">
                <a:latin typeface="Arial" pitchFamily="34" charset="0"/>
                <a:cs typeface="Arial" pitchFamily="34" charset="0"/>
              </a:rPr>
              <a:t>Fig.5F</a:t>
            </a:r>
            <a:endParaRPr lang="zh-TW" alt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82" y="8378768"/>
            <a:ext cx="333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17" y="5772416"/>
            <a:ext cx="171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903" y="8378768"/>
            <a:ext cx="333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292" y="7209119"/>
            <a:ext cx="333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文字方塊 6"/>
          <p:cNvSpPr txBox="1"/>
          <p:nvPr/>
        </p:nvSpPr>
        <p:spPr>
          <a:xfrm>
            <a:off x="148367" y="408001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ROS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文字方塊 32"/>
          <p:cNvSpPr txBox="1"/>
          <p:nvPr/>
        </p:nvSpPr>
        <p:spPr>
          <a:xfrm>
            <a:off x="1758748" y="408001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ROS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3466505" y="408001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apoptosis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148367" y="1760604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apoptosis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文字方塊 35"/>
          <p:cNvSpPr txBox="1"/>
          <p:nvPr/>
        </p:nvSpPr>
        <p:spPr>
          <a:xfrm>
            <a:off x="148367" y="3108188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apoptosis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文字方塊 36"/>
          <p:cNvSpPr txBox="1"/>
          <p:nvPr/>
        </p:nvSpPr>
        <p:spPr>
          <a:xfrm>
            <a:off x="148367" y="4387740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apoptosis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文字方塊 37"/>
          <p:cNvSpPr txBox="1"/>
          <p:nvPr/>
        </p:nvSpPr>
        <p:spPr>
          <a:xfrm>
            <a:off x="3466505" y="4387740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apoptosis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1758748" y="5700476"/>
            <a:ext cx="7296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apoptosis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148367" y="7100214"/>
            <a:ext cx="10823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apoptosis(A549)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文字方塊 40"/>
          <p:cNvSpPr txBox="1"/>
          <p:nvPr/>
        </p:nvSpPr>
        <p:spPr>
          <a:xfrm>
            <a:off x="3466505" y="7100214"/>
            <a:ext cx="112723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>
                <a:latin typeface="Arial" pitchFamily="34" charset="0"/>
                <a:cs typeface="Arial" pitchFamily="34" charset="0"/>
              </a:rPr>
              <a:t>a</a:t>
            </a:r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poptosis(CL1-5)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3466505" y="1760604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ROS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文字方塊 42"/>
          <p:cNvSpPr txBox="1"/>
          <p:nvPr/>
        </p:nvSpPr>
        <p:spPr>
          <a:xfrm>
            <a:off x="3466505" y="3108188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ROS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文字方塊 43"/>
          <p:cNvSpPr txBox="1"/>
          <p:nvPr/>
        </p:nvSpPr>
        <p:spPr>
          <a:xfrm>
            <a:off x="148367" y="5700476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ROS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文字方塊 44"/>
          <p:cNvSpPr txBox="1"/>
          <p:nvPr/>
        </p:nvSpPr>
        <p:spPr>
          <a:xfrm>
            <a:off x="148367" y="8291021"/>
            <a:ext cx="7873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ROS(A549)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文字方塊 45"/>
          <p:cNvSpPr txBox="1"/>
          <p:nvPr/>
        </p:nvSpPr>
        <p:spPr>
          <a:xfrm>
            <a:off x="3466505" y="8292764"/>
            <a:ext cx="8322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ROS(CL1-5)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文字方塊 46"/>
          <p:cNvSpPr txBox="1"/>
          <p:nvPr/>
        </p:nvSpPr>
        <p:spPr>
          <a:xfrm>
            <a:off x="5109568" y="3105176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900" b="1" dirty="0" smtClean="0">
                <a:latin typeface="Arial" pitchFamily="34" charset="0"/>
                <a:cs typeface="Arial" pitchFamily="34" charset="0"/>
              </a:rPr>
              <a:t>ROS</a:t>
            </a:r>
            <a:endParaRPr lang="zh-TW" altLang="en-US" sz="9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5456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3821</TotalTime>
  <Words>33</Words>
  <Application>Microsoft Office PowerPoint</Application>
  <PresentationFormat>A4 紙張 (210x297 公釐)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5" baseType="lpstr">
      <vt:lpstr>新細明體</vt:lpstr>
      <vt:lpstr>Arial</vt:lpstr>
      <vt:lpstr>Calibri</vt:lpstr>
      <vt:lpstr>Office 佈景主題</vt:lpstr>
      <vt:lpstr>PowerPoint 簡報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謝佳倫</dc:creator>
  <cp:lastModifiedBy>81-0406L</cp:lastModifiedBy>
  <cp:revision>40</cp:revision>
  <dcterms:created xsi:type="dcterms:W3CDTF">2018-03-06T05:22:03Z</dcterms:created>
  <dcterms:modified xsi:type="dcterms:W3CDTF">2018-05-30T02:36:58Z</dcterms:modified>
</cp:coreProperties>
</file>