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920038" cy="8280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 showGuides="1">
      <p:cViewPr>
        <p:scale>
          <a:sx n="70" d="100"/>
          <a:sy n="70" d="100"/>
        </p:scale>
        <p:origin x="2107" y="9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355149"/>
            <a:ext cx="6732032" cy="2882806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4349128"/>
            <a:ext cx="5940029" cy="1999179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66894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716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440855"/>
            <a:ext cx="1707758" cy="70172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440855"/>
            <a:ext cx="5024274" cy="7017256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7675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7701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2064352"/>
            <a:ext cx="6831033" cy="3444416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5541353"/>
            <a:ext cx="6831033" cy="1811337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121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2204273"/>
            <a:ext cx="3366016" cy="52538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2204273"/>
            <a:ext cx="3366016" cy="52538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4025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40856"/>
            <a:ext cx="6831033" cy="160049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2029849"/>
            <a:ext cx="3350547" cy="99479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3024646"/>
            <a:ext cx="3350547" cy="444879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2029849"/>
            <a:ext cx="3367048" cy="994797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3024646"/>
            <a:ext cx="3367048" cy="4448799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3462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6467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99042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52027"/>
            <a:ext cx="2554418" cy="1932093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1192226"/>
            <a:ext cx="4009519" cy="5884451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484120"/>
            <a:ext cx="2554418" cy="4602140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3795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552027"/>
            <a:ext cx="2554418" cy="1932093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1192226"/>
            <a:ext cx="4009519" cy="5884451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2484120"/>
            <a:ext cx="2554418" cy="4602140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069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440856"/>
            <a:ext cx="6831033" cy="16004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2204273"/>
            <a:ext cx="6831033" cy="52538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7674706"/>
            <a:ext cx="1782009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DE8393-509E-4C5E-B344-4A89BF55492D}" type="datetimeFigureOut">
              <a:rPr lang="zh-CN" altLang="en-US" smtClean="0"/>
              <a:t>2018/2/26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7674706"/>
            <a:ext cx="2673013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7674706"/>
            <a:ext cx="1782009" cy="4408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4FBF5-F327-42F4-AF9B-60CBDEC95C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8966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:a16="http://schemas.microsoft.com/office/drawing/2014/main" id="{3D775EC6-92C0-4CC3-9C47-205FDAD9FD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75" y="0"/>
            <a:ext cx="7728893" cy="828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370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自定义</PresentationFormat>
  <Paragraphs>0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7" baseType="lpstr">
      <vt:lpstr>等线</vt:lpstr>
      <vt:lpstr>等线 Light</vt:lpstr>
      <vt:lpstr>Arial</vt:lpstr>
      <vt:lpstr>Calibri</vt:lpstr>
      <vt:lpstr>Calibri Light</vt:lpstr>
      <vt:lpstr>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cfdyn8969@126.com</dc:creator>
  <cp:lastModifiedBy>cfdyn8969@126.com</cp:lastModifiedBy>
  <cp:revision>1</cp:revision>
  <dcterms:created xsi:type="dcterms:W3CDTF">2018-02-26T01:38:37Z</dcterms:created>
  <dcterms:modified xsi:type="dcterms:W3CDTF">2018-02-26T01:40:30Z</dcterms:modified>
</cp:coreProperties>
</file>