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7920038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9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296173"/>
            <a:ext cx="6732032" cy="2757347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4159854"/>
            <a:ext cx="5940029" cy="1912175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05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638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421669"/>
            <a:ext cx="1707758" cy="671186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421669"/>
            <a:ext cx="5024274" cy="671186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53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755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974512"/>
            <a:ext cx="6831033" cy="3294515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5300194"/>
            <a:ext cx="6831033" cy="1732508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02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2108344"/>
            <a:ext cx="3366016" cy="502519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2108344"/>
            <a:ext cx="3366016" cy="502519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9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21671"/>
            <a:ext cx="6831033" cy="153084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941510"/>
            <a:ext cx="3350547" cy="951504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2893014"/>
            <a:ext cx="3350547" cy="42551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941510"/>
            <a:ext cx="3367048" cy="951504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2893014"/>
            <a:ext cx="3367048" cy="42551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90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61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35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28002"/>
            <a:ext cx="2554418" cy="1848009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140341"/>
            <a:ext cx="4009519" cy="5628360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376011"/>
            <a:ext cx="2554418" cy="4401855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44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28002"/>
            <a:ext cx="2554418" cy="1848009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140341"/>
            <a:ext cx="4009519" cy="5628360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376011"/>
            <a:ext cx="2554418" cy="4401855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10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421671"/>
            <a:ext cx="6831033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108344"/>
            <a:ext cx="6831033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7340703"/>
            <a:ext cx="178200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8393-509E-4C5E-B344-4A89BF55492D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7340703"/>
            <a:ext cx="2673013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7340703"/>
            <a:ext cx="1782009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58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D8B2867-3CF4-4693-8ACF-D6E4A2AB6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51" y="0"/>
            <a:ext cx="6530135" cy="792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70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cfdyn8969@126.com</dc:creator>
  <cp:lastModifiedBy>cfdyn8969@126.com</cp:lastModifiedBy>
  <cp:revision>4</cp:revision>
  <dcterms:created xsi:type="dcterms:W3CDTF">2018-02-26T01:38:37Z</dcterms:created>
  <dcterms:modified xsi:type="dcterms:W3CDTF">2018-07-23T22:38:55Z</dcterms:modified>
</cp:coreProperties>
</file>