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7920038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107" y="11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589241"/>
            <a:ext cx="5940029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1891070"/>
            <a:ext cx="5940029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76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48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191691"/>
            <a:ext cx="1707758" cy="305121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191691"/>
            <a:ext cx="5024274" cy="305121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86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95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897613"/>
            <a:ext cx="6831033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2409468"/>
            <a:ext cx="6831033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82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958453"/>
            <a:ext cx="3366016" cy="22844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958453"/>
            <a:ext cx="3366016" cy="22844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62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191691"/>
            <a:ext cx="6831033" cy="6959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882610"/>
            <a:ext cx="3350547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315164"/>
            <a:ext cx="3350547" cy="193440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882610"/>
            <a:ext cx="3367048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315164"/>
            <a:ext cx="3367048" cy="193440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04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961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240030"/>
            <a:ext cx="2554418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518398"/>
            <a:ext cx="4009519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080135"/>
            <a:ext cx="2554418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05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240030"/>
            <a:ext cx="2554418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518398"/>
            <a:ext cx="4009519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080135"/>
            <a:ext cx="2554418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6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191691"/>
            <a:ext cx="6831033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958453"/>
            <a:ext cx="6831033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3337084"/>
            <a:ext cx="1782009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3337084"/>
            <a:ext cx="2673013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3337084"/>
            <a:ext cx="1782009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75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B932218E-C30A-40E7-AA42-1CF927A5C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37" y="126111"/>
            <a:ext cx="7560564" cy="334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0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cfdyn8969@126.com</dc:creator>
  <cp:lastModifiedBy>cfdyn8969@126.com</cp:lastModifiedBy>
  <cp:revision>4</cp:revision>
  <dcterms:created xsi:type="dcterms:W3CDTF">2018-02-26T01:38:37Z</dcterms:created>
  <dcterms:modified xsi:type="dcterms:W3CDTF">2018-02-26T01:43:56Z</dcterms:modified>
</cp:coreProperties>
</file>