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3"/>
  </p:handoutMasterIdLst>
  <p:sldIdLst>
    <p:sldId id="256" r:id="rId2"/>
  </p:sldIdLst>
  <p:sldSz cx="6858000" cy="9144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67" d="100"/>
          <a:sy n="67" d="100"/>
        </p:scale>
        <p:origin x="249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7" d="100"/>
          <a:sy n="67" d="100"/>
        </p:scale>
        <p:origin x="3228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C785EC-89F2-470E-9889-0F30CCE2FCD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552214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0C805-37D7-435B-9BE8-AD479D5B2E39}" type="datetimeFigureOut">
              <a:rPr lang="en-AU" smtClean="0"/>
              <a:t>6/09/2018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8A5D5-F0BB-468F-A749-1546A492A75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210451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0C805-37D7-435B-9BE8-AD479D5B2E39}" type="datetimeFigureOut">
              <a:rPr lang="en-AU" smtClean="0"/>
              <a:t>6/09/2018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8A5D5-F0BB-468F-A749-1546A492A75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467402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0C805-37D7-435B-9BE8-AD479D5B2E39}" type="datetimeFigureOut">
              <a:rPr lang="en-AU" smtClean="0"/>
              <a:t>6/09/2018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8A5D5-F0BB-468F-A749-1546A492A75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712746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0C805-37D7-435B-9BE8-AD479D5B2E39}" type="datetimeFigureOut">
              <a:rPr lang="en-AU" smtClean="0"/>
              <a:t>6/09/2018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8A5D5-F0BB-468F-A749-1546A492A75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47648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0C805-37D7-435B-9BE8-AD479D5B2E39}" type="datetimeFigureOut">
              <a:rPr lang="en-AU" smtClean="0"/>
              <a:t>6/09/2018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8A5D5-F0BB-468F-A749-1546A492A75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724752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0C805-37D7-435B-9BE8-AD479D5B2E39}" type="datetimeFigureOut">
              <a:rPr lang="en-AU" smtClean="0"/>
              <a:t>6/09/2018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8A5D5-F0BB-468F-A749-1546A492A75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105614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0C805-37D7-435B-9BE8-AD479D5B2E39}" type="datetimeFigureOut">
              <a:rPr lang="en-AU" smtClean="0"/>
              <a:t>6/09/2018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8A5D5-F0BB-468F-A749-1546A492A75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269427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0C805-37D7-435B-9BE8-AD479D5B2E39}" type="datetimeFigureOut">
              <a:rPr lang="en-AU" smtClean="0"/>
              <a:t>6/09/2018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8A5D5-F0BB-468F-A749-1546A492A75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854787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0C805-37D7-435B-9BE8-AD479D5B2E39}" type="datetimeFigureOut">
              <a:rPr lang="en-AU" smtClean="0"/>
              <a:t>6/09/2018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8A5D5-F0BB-468F-A749-1546A492A75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121565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0C805-37D7-435B-9BE8-AD479D5B2E39}" type="datetimeFigureOut">
              <a:rPr lang="en-AU" smtClean="0"/>
              <a:t>6/09/2018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8A5D5-F0BB-468F-A749-1546A492A75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535332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0C805-37D7-435B-9BE8-AD479D5B2E39}" type="datetimeFigureOut">
              <a:rPr lang="en-AU" smtClean="0"/>
              <a:t>6/09/2018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8A5D5-F0BB-468F-A749-1546A492A75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789397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00C805-37D7-435B-9BE8-AD479D5B2E39}" type="datetimeFigureOut">
              <a:rPr lang="en-AU" smtClean="0"/>
              <a:t>6/09/2018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A8A5D5-F0BB-468F-A749-1546A492A75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81939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98513956"/>
              </p:ext>
            </p:extLst>
          </p:nvPr>
        </p:nvGraphicFramePr>
        <p:xfrm>
          <a:off x="233365" y="1073156"/>
          <a:ext cx="3366657" cy="22056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8" name="Prism 7" r:id="rId3" imgW="3960773" imgH="2594910" progId="Prism7.Document">
                  <p:embed/>
                </p:oleObj>
              </mc:Choice>
              <mc:Fallback>
                <p:oleObj name="Prism 7" r:id="rId3" imgW="3960773" imgH="2594910" progId="Prism7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33365" y="1073156"/>
                        <a:ext cx="3366657" cy="22056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98189701"/>
              </p:ext>
            </p:extLst>
          </p:nvPr>
        </p:nvGraphicFramePr>
        <p:xfrm>
          <a:off x="3443290" y="1109668"/>
          <a:ext cx="3254007" cy="21747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9" name="Prism 7" r:id="rId5" imgW="3828243" imgH="2558534" progId="Prism7.Document">
                  <p:embed/>
                </p:oleObj>
              </mc:Choice>
              <mc:Fallback>
                <p:oleObj name="Prism 7" r:id="rId5" imgW="3828243" imgH="2558534" progId="Prism7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443290" y="1109668"/>
                        <a:ext cx="3254007" cy="217475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2"/>
          <p:cNvSpPr>
            <a:spLocks noChangeAspect="1" noChangeArrowheads="1"/>
          </p:cNvSpPr>
          <p:nvPr/>
        </p:nvSpPr>
        <p:spPr bwMode="auto">
          <a:xfrm>
            <a:off x="1500193" y="4171950"/>
            <a:ext cx="5927184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AU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32452451"/>
              </p:ext>
            </p:extLst>
          </p:nvPr>
        </p:nvGraphicFramePr>
        <p:xfrm>
          <a:off x="1698625" y="4171950"/>
          <a:ext cx="3386138" cy="2206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0" name="Prism 7" r:id="rId7" imgW="3919717" imgH="2555293" progId="Prism7.Document">
                  <p:embed/>
                </p:oleObj>
              </mc:Choice>
              <mc:Fallback>
                <p:oleObj name="Prism 7" r:id="rId7" imgW="3919717" imgH="2555293" progId="Prism7.Document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8625" y="4171950"/>
                        <a:ext cx="3386138" cy="2206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2"/>
          <p:cNvSpPr txBox="1"/>
          <p:nvPr/>
        </p:nvSpPr>
        <p:spPr>
          <a:xfrm>
            <a:off x="3522345" y="778192"/>
            <a:ext cx="767715" cy="354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en-AU" sz="1800" b="1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B.</a:t>
            </a:r>
            <a:endParaRPr lang="en-AU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0" name="TextBox 7"/>
          <p:cNvSpPr txBox="1"/>
          <p:nvPr/>
        </p:nvSpPr>
        <p:spPr>
          <a:xfrm>
            <a:off x="414020" y="787717"/>
            <a:ext cx="575945" cy="354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en-AU" sz="1800" b="1" kern="12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A.</a:t>
            </a:r>
            <a:endParaRPr lang="en-AU" sz="1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1" name="TextBox 4"/>
          <p:cNvSpPr txBox="1"/>
          <p:nvPr/>
        </p:nvSpPr>
        <p:spPr>
          <a:xfrm>
            <a:off x="1734184" y="3812028"/>
            <a:ext cx="575945" cy="354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en-AU" sz="1800" b="1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C.</a:t>
            </a:r>
            <a:endParaRPr lang="en-AU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2" name="TextBox 1"/>
          <p:cNvSpPr txBox="1"/>
          <p:nvPr/>
        </p:nvSpPr>
        <p:spPr>
          <a:xfrm>
            <a:off x="1266190" y="781367"/>
            <a:ext cx="1511935" cy="354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en-AU" sz="1800" b="1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Body weight</a:t>
            </a:r>
            <a:endParaRPr lang="en-AU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3" name="TextBox 10"/>
          <p:cNvSpPr txBox="1"/>
          <p:nvPr/>
        </p:nvSpPr>
        <p:spPr>
          <a:xfrm>
            <a:off x="2731770" y="3850449"/>
            <a:ext cx="1581150" cy="354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en-AU" sz="1800" b="1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Fat mass</a:t>
            </a:r>
            <a:endParaRPr lang="en-AU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4" name="TextBox 9"/>
          <p:cNvSpPr txBox="1"/>
          <p:nvPr/>
        </p:nvSpPr>
        <p:spPr>
          <a:xfrm>
            <a:off x="4290060" y="778827"/>
            <a:ext cx="1439545" cy="354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en-AU" sz="1800" b="1" kern="12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Liver weight</a:t>
            </a:r>
            <a:endParaRPr lang="en-AU" sz="1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14020" y="200025"/>
            <a:ext cx="20434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S1 Figure.</a:t>
            </a:r>
          </a:p>
        </p:txBody>
      </p:sp>
    </p:spTree>
    <p:extLst>
      <p:ext uri="{BB962C8B-B14F-4D97-AF65-F5344CB8AC3E}">
        <p14:creationId xmlns:p14="http://schemas.microsoft.com/office/powerpoint/2010/main" val="5191522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238</TotalTime>
  <Words>16</Words>
  <Application>Microsoft Office PowerPoint</Application>
  <PresentationFormat>Letter Paper (8.5x11 in)</PresentationFormat>
  <Paragraphs>7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Office Theme</vt:lpstr>
      <vt:lpstr>Prism 7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MyNgan Duong</dc:creator>
  <cp:lastModifiedBy>MyNgan Duong</cp:lastModifiedBy>
  <cp:revision>25</cp:revision>
  <dcterms:created xsi:type="dcterms:W3CDTF">2018-02-19T01:15:59Z</dcterms:created>
  <dcterms:modified xsi:type="dcterms:W3CDTF">2018-09-06T07:32:53Z</dcterms:modified>
</cp:coreProperties>
</file>