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-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8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3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1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2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85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64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8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078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15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2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0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59E1C-850B-874C-97DE-A9CD2F036959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4A1D8-41C0-F045-B26A-9716F5C7FE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84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49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  <a:cs typeface="Times New Roman"/>
              </a:rPr>
              <a:t>S5_File</a:t>
            </a:r>
            <a:endParaRPr lang="en-US" dirty="0">
              <a:latin typeface="+mj-lt"/>
              <a:cs typeface="Times New Roman"/>
            </a:endParaRPr>
          </a:p>
        </p:txBody>
      </p:sp>
      <p:sp>
        <p:nvSpPr>
          <p:cNvPr id="44" name="TextBox 43"/>
          <p:cNvSpPr txBox="1"/>
          <p:nvPr/>
        </p:nvSpPr>
        <p:spPr>
          <a:xfrm rot="18900000">
            <a:off x="3510808" y="1774597"/>
            <a:ext cx="919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Neo brain</a:t>
            </a:r>
          </a:p>
        </p:txBody>
      </p:sp>
      <p:sp>
        <p:nvSpPr>
          <p:cNvPr id="53" name="TextBox 52"/>
          <p:cNvSpPr txBox="1"/>
          <p:nvPr/>
        </p:nvSpPr>
        <p:spPr>
          <a:xfrm rot="18900000">
            <a:off x="3169843" y="1853717"/>
            <a:ext cx="562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S. M.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546A603D-ADA2-3547-80F8-D715E8322523}"/>
              </a:ext>
            </a:extLst>
          </p:cNvPr>
          <p:cNvSpPr txBox="1"/>
          <p:nvPr/>
        </p:nvSpPr>
        <p:spPr>
          <a:xfrm>
            <a:off x="2593325" y="1967349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</a:t>
            </a:r>
            <a:r>
              <a:rPr lang="en-US" sz="1400" dirty="0" err="1"/>
              <a:t>bp</a:t>
            </a:r>
            <a:r>
              <a:rPr lang="en-US" sz="1400" dirty="0"/>
              <a:t>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DFB2558F-68F3-7D47-A143-1493A2404CE7}"/>
              </a:ext>
            </a:extLst>
          </p:cNvPr>
          <p:cNvSpPr txBox="1"/>
          <p:nvPr/>
        </p:nvSpPr>
        <p:spPr>
          <a:xfrm>
            <a:off x="2606025" y="2246749"/>
            <a:ext cx="457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dirty="0" smtClean="0"/>
              <a:t>00</a:t>
            </a:r>
            <a:endParaRPr lang="en-US" sz="14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3F0AB642-DF50-7842-B3DF-7EDEDCA501D3}"/>
              </a:ext>
            </a:extLst>
          </p:cNvPr>
          <p:cNvSpPr txBox="1"/>
          <p:nvPr/>
        </p:nvSpPr>
        <p:spPr>
          <a:xfrm>
            <a:off x="2584315" y="2735297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64995" y="864923"/>
            <a:ext cx="3627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Results from a set of control experiments </a:t>
            </a:r>
            <a:endParaRPr lang="en-US" sz="1600" u="sng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30481" y="2329229"/>
            <a:ext cx="2265986" cy="801335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 rot="18900000">
            <a:off x="3880308" y="1764157"/>
            <a:ext cx="919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Neo brain</a:t>
            </a:r>
          </a:p>
        </p:txBody>
      </p:sp>
      <p:sp>
        <p:nvSpPr>
          <p:cNvPr id="66" name="TextBox 65"/>
          <p:cNvSpPr txBox="1"/>
          <p:nvPr/>
        </p:nvSpPr>
        <p:spPr>
          <a:xfrm rot="18900000">
            <a:off x="4521183" y="1775429"/>
            <a:ext cx="919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Neo brain</a:t>
            </a:r>
          </a:p>
        </p:txBody>
      </p:sp>
      <p:sp>
        <p:nvSpPr>
          <p:cNvPr id="67" name="TextBox 66"/>
          <p:cNvSpPr txBox="1"/>
          <p:nvPr/>
        </p:nvSpPr>
        <p:spPr>
          <a:xfrm rot="18900000">
            <a:off x="4890683" y="1775845"/>
            <a:ext cx="919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Neo brain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62752" y="3278381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M-</a:t>
            </a:r>
            <a:r>
              <a:rPr lang="en-US" sz="1600" dirty="0" err="1" smtClean="0"/>
              <a:t>MuLV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4602957" y="3289653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AMV</a:t>
            </a:r>
            <a:endParaRPr lang="en-US" sz="1600" dirty="0"/>
          </a:p>
        </p:txBody>
      </p:sp>
      <p:cxnSp>
        <p:nvCxnSpPr>
          <p:cNvPr id="69" name="Straight Arrow Connector 68"/>
          <p:cNvCxnSpPr/>
          <p:nvPr/>
        </p:nvCxnSpPr>
        <p:spPr>
          <a:xfrm flipH="1">
            <a:off x="5611542" y="2739294"/>
            <a:ext cx="128474" cy="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F64199B9-333D-0944-A02F-75E527D945C7}"/>
              </a:ext>
            </a:extLst>
          </p:cNvPr>
          <p:cNvSpPr txBox="1"/>
          <p:nvPr/>
        </p:nvSpPr>
        <p:spPr>
          <a:xfrm>
            <a:off x="5744572" y="1871124"/>
            <a:ext cx="875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PCR  with</a:t>
            </a:r>
          </a:p>
          <a:p>
            <a:r>
              <a:rPr lang="en-US" sz="1400" dirty="0"/>
              <a:t>F2-R2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D78EE5D2-AD77-DF42-B650-1C27B48ACC8E}"/>
              </a:ext>
            </a:extLst>
          </p:cNvPr>
          <p:cNvSpPr txBox="1"/>
          <p:nvPr/>
        </p:nvSpPr>
        <p:spPr>
          <a:xfrm>
            <a:off x="5784884" y="2553057"/>
            <a:ext cx="1413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circE-</a:t>
            </a:r>
            <a:r>
              <a:rPr lang="en-US" sz="1400" dirty="0"/>
              <a:t>E2 (161 </a:t>
            </a:r>
            <a:r>
              <a:rPr lang="en-US" sz="1400" dirty="0" err="1"/>
              <a:t>bp</a:t>
            </a:r>
            <a:r>
              <a:rPr lang="en-US" sz="1400" dirty="0"/>
              <a:t>)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424310" y="3937466"/>
            <a:ext cx="41960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Nested RT-PCRs with two sets of primers in divergent direction derived a 161-bp product </a:t>
            </a:r>
            <a:r>
              <a:rPr lang="en-US" sz="1600" dirty="0" smtClean="0"/>
              <a:t>with two</a:t>
            </a:r>
            <a:r>
              <a:rPr lang="en-US" sz="1600" dirty="0" smtClean="0"/>
              <a:t> </a:t>
            </a:r>
            <a:r>
              <a:rPr lang="en-US" sz="1600" dirty="0" smtClean="0"/>
              <a:t>different reverse </a:t>
            </a:r>
            <a:r>
              <a:rPr lang="en-US" sz="1600" dirty="0" err="1" smtClean="0"/>
              <a:t>transcriptases</a:t>
            </a:r>
            <a:r>
              <a:rPr lang="en-US" sz="1600" dirty="0" smtClean="0"/>
              <a:t>, thus confirming that </a:t>
            </a:r>
            <a:r>
              <a:rPr lang="en-US" sz="1600" smtClean="0"/>
              <a:t>the </a:t>
            </a:r>
            <a:r>
              <a:rPr lang="en-US" sz="1600" smtClean="0"/>
              <a:t>PCR product </a:t>
            </a:r>
            <a:r>
              <a:rPr lang="en-US" sz="1600" dirty="0" smtClean="0"/>
              <a:t>is indeed derived from a genuine circular RNA, circPeg3.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54186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82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Louisiana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Joomyeong Kim</dc:creator>
  <cp:lastModifiedBy>Joomyeong Kim</cp:lastModifiedBy>
  <cp:revision>10</cp:revision>
  <dcterms:created xsi:type="dcterms:W3CDTF">2018-06-22T21:41:58Z</dcterms:created>
  <dcterms:modified xsi:type="dcterms:W3CDTF">2018-08-09T14:52:18Z</dcterms:modified>
</cp:coreProperties>
</file>