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A6D80-04DF-4DAC-8628-41350EE1A8E2}" type="datetimeFigureOut">
              <a:rPr lang="zh-CN" altLang="en-US" smtClean="0"/>
              <a:t>2018/7/28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50423-995B-4A41-A711-A794B456AF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2976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zh-CN" dirty="0">
              <a:latin typeface="Calibri" charset="0"/>
              <a:ea typeface="MS PGothic" charset="0"/>
            </a:endParaRP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fld id="{6B1CED1A-73FD-9640-B1BB-D9D2B0FBEB9A}" type="slidenum">
              <a:rPr lang="zh-CN" altLang="en-US">
                <a:ea typeface="宋体" charset="0"/>
                <a:cs typeface="宋体" charset="0"/>
              </a:rPr>
              <a:pPr/>
              <a:t>1</a:t>
            </a:fld>
            <a:endParaRPr lang="zh-CN" altLang="en-US">
              <a:ea typeface="宋体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21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2018/7/28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2018/7/28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2018/7/28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3.png"/><Relationship Id="rId18" Type="http://schemas.openxmlformats.org/officeDocument/2006/relationships/oleObject" Target="../embeddings/oleObject3.bin"/><Relationship Id="rId26" Type="http://schemas.openxmlformats.org/officeDocument/2006/relationships/oleObject" Target="../embeddings/oleObject7.bin"/><Relationship Id="rId39" Type="http://schemas.openxmlformats.org/officeDocument/2006/relationships/oleObject" Target="../embeddings/oleObject15.bin"/><Relationship Id="rId21" Type="http://schemas.openxmlformats.org/officeDocument/2006/relationships/image" Target="../media/image4.png"/><Relationship Id="rId34" Type="http://schemas.openxmlformats.org/officeDocument/2006/relationships/image" Target="../media/image10.png"/><Relationship Id="rId42" Type="http://schemas.openxmlformats.org/officeDocument/2006/relationships/image" Target="../media/image13.png"/><Relationship Id="rId47" Type="http://schemas.openxmlformats.org/officeDocument/2006/relationships/image" Target="../media/image28.emf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.bin"/><Relationship Id="rId29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24" Type="http://schemas.openxmlformats.org/officeDocument/2006/relationships/oleObject" Target="../embeddings/oleObject6.bin"/><Relationship Id="rId32" Type="http://schemas.openxmlformats.org/officeDocument/2006/relationships/image" Target="../media/image9.png"/><Relationship Id="rId37" Type="http://schemas.openxmlformats.org/officeDocument/2006/relationships/oleObject" Target="../embeddings/oleObject14.bin"/><Relationship Id="rId40" Type="http://schemas.openxmlformats.org/officeDocument/2006/relationships/image" Target="../media/image12.png"/><Relationship Id="rId45" Type="http://schemas.openxmlformats.org/officeDocument/2006/relationships/image" Target="../media/image26.png"/><Relationship Id="rId5" Type="http://schemas.openxmlformats.org/officeDocument/2006/relationships/image" Target="../media/image15.png"/><Relationship Id="rId15" Type="http://schemas.openxmlformats.org/officeDocument/2006/relationships/image" Target="../media/image1.png"/><Relationship Id="rId23" Type="http://schemas.openxmlformats.org/officeDocument/2006/relationships/image" Target="../media/image5.png"/><Relationship Id="rId28" Type="http://schemas.openxmlformats.org/officeDocument/2006/relationships/oleObject" Target="../embeddings/oleObject8.bin"/><Relationship Id="rId36" Type="http://schemas.openxmlformats.org/officeDocument/2006/relationships/oleObject" Target="../embeddings/oleObject13.bin"/><Relationship Id="rId10" Type="http://schemas.openxmlformats.org/officeDocument/2006/relationships/image" Target="../media/image20.png"/><Relationship Id="rId19" Type="http://schemas.openxmlformats.org/officeDocument/2006/relationships/image" Target="../media/image3.png"/><Relationship Id="rId31" Type="http://schemas.openxmlformats.org/officeDocument/2006/relationships/oleObject" Target="../embeddings/oleObject10.bin"/><Relationship Id="rId44" Type="http://schemas.openxmlformats.org/officeDocument/2006/relationships/image" Target="../media/image2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oleObject" Target="../embeddings/oleObject1.bin"/><Relationship Id="rId22" Type="http://schemas.openxmlformats.org/officeDocument/2006/relationships/oleObject" Target="../embeddings/oleObject5.bin"/><Relationship Id="rId27" Type="http://schemas.openxmlformats.org/officeDocument/2006/relationships/image" Target="../media/image7.png"/><Relationship Id="rId30" Type="http://schemas.openxmlformats.org/officeDocument/2006/relationships/image" Target="../media/image8.png"/><Relationship Id="rId35" Type="http://schemas.openxmlformats.org/officeDocument/2006/relationships/oleObject" Target="../embeddings/oleObject12.bin"/><Relationship Id="rId43" Type="http://schemas.openxmlformats.org/officeDocument/2006/relationships/image" Target="../media/image24.png"/><Relationship Id="rId8" Type="http://schemas.openxmlformats.org/officeDocument/2006/relationships/image" Target="../media/image18.png"/><Relationship Id="rId3" Type="http://schemas.openxmlformats.org/officeDocument/2006/relationships/notesSlide" Target="../notesSlides/notesSlide1.xml"/><Relationship Id="rId12" Type="http://schemas.openxmlformats.org/officeDocument/2006/relationships/image" Target="../media/image22.png"/><Relationship Id="rId17" Type="http://schemas.openxmlformats.org/officeDocument/2006/relationships/image" Target="../media/image2.png"/><Relationship Id="rId25" Type="http://schemas.openxmlformats.org/officeDocument/2006/relationships/image" Target="../media/image6.png"/><Relationship Id="rId33" Type="http://schemas.openxmlformats.org/officeDocument/2006/relationships/oleObject" Target="../embeddings/oleObject11.bin"/><Relationship Id="rId38" Type="http://schemas.openxmlformats.org/officeDocument/2006/relationships/image" Target="../media/image11.png"/><Relationship Id="rId46" Type="http://schemas.openxmlformats.org/officeDocument/2006/relationships/image" Target="../media/image27.png"/><Relationship Id="rId20" Type="http://schemas.openxmlformats.org/officeDocument/2006/relationships/oleObject" Target="../embeddings/oleObject4.bin"/><Relationship Id="rId41" Type="http://schemas.openxmlformats.org/officeDocument/2006/relationships/oleObject" Target="../embeddings/oleObject16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8.emf"/><Relationship Id="rId5" Type="http://schemas.openxmlformats.org/officeDocument/2006/relationships/image" Target="../media/image32.png"/><Relationship Id="rId10" Type="http://schemas.openxmlformats.org/officeDocument/2006/relationships/image" Target="../media/image37.emf"/><Relationship Id="rId4" Type="http://schemas.openxmlformats.org/officeDocument/2006/relationships/image" Target="../media/image31.png"/><Relationship Id="rId9" Type="http://schemas.openxmlformats.org/officeDocument/2006/relationships/image" Target="../media/image3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38"/>
          <p:cNvGrpSpPr/>
          <p:nvPr/>
        </p:nvGrpSpPr>
        <p:grpSpPr>
          <a:xfrm>
            <a:off x="5821526" y="260648"/>
            <a:ext cx="1846818" cy="6101300"/>
            <a:chOff x="7023149" y="-10458"/>
            <a:chExt cx="2401451" cy="7203737"/>
          </a:xfrm>
        </p:grpSpPr>
        <p:pic>
          <p:nvPicPr>
            <p:cNvPr id="5613" name="Picture 493"/>
            <p:cNvPicPr>
              <a:picLocks noChangeAspect="1" noChangeArrowheads="1"/>
            </p:cNvPicPr>
            <p:nvPr/>
          </p:nvPicPr>
          <p:blipFill>
            <a:blip r:embed="rId4" cstate="print"/>
            <a:srcRect b="10346"/>
            <a:stretch>
              <a:fillRect/>
            </a:stretch>
          </p:blipFill>
          <p:spPr bwMode="auto">
            <a:xfrm>
              <a:off x="7023149" y="-10458"/>
              <a:ext cx="2246116" cy="1644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14" name="Picture 494"/>
            <p:cNvPicPr>
              <a:picLocks noChangeAspect="1" noChangeArrowheads="1"/>
            </p:cNvPicPr>
            <p:nvPr/>
          </p:nvPicPr>
          <p:blipFill>
            <a:blip r:embed="rId5" cstate="print"/>
            <a:srcRect b="10807"/>
            <a:stretch>
              <a:fillRect/>
            </a:stretch>
          </p:blipFill>
          <p:spPr bwMode="auto">
            <a:xfrm>
              <a:off x="7167022" y="1395874"/>
              <a:ext cx="2178443" cy="1698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16" name="Picture 496"/>
            <p:cNvPicPr>
              <a:picLocks noChangeAspect="1" noChangeArrowheads="1"/>
            </p:cNvPicPr>
            <p:nvPr/>
          </p:nvPicPr>
          <p:blipFill>
            <a:blip r:embed="rId6" cstate="print"/>
            <a:srcRect b="11500"/>
            <a:stretch>
              <a:fillRect/>
            </a:stretch>
          </p:blipFill>
          <p:spPr bwMode="auto">
            <a:xfrm>
              <a:off x="7258462" y="2845312"/>
              <a:ext cx="2102243" cy="1579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17" name="Picture 497"/>
            <p:cNvPicPr>
              <a:picLocks noChangeAspect="1" noChangeArrowheads="1"/>
            </p:cNvPicPr>
            <p:nvPr/>
          </p:nvPicPr>
          <p:blipFill>
            <a:blip r:embed="rId7" cstate="print"/>
            <a:srcRect b="11429"/>
            <a:stretch>
              <a:fillRect/>
            </a:stretch>
          </p:blipFill>
          <p:spPr bwMode="auto">
            <a:xfrm>
              <a:off x="7258463" y="4171340"/>
              <a:ext cx="2092344" cy="1582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18" name="Picture 498"/>
            <p:cNvPicPr>
              <a:picLocks noChangeAspect="1" noChangeArrowheads="1"/>
            </p:cNvPicPr>
            <p:nvPr/>
          </p:nvPicPr>
          <p:blipFill>
            <a:blip r:embed="rId8" cstate="print"/>
            <a:srcRect b="10867"/>
            <a:stretch>
              <a:fillRect/>
            </a:stretch>
          </p:blipFill>
          <p:spPr bwMode="auto">
            <a:xfrm>
              <a:off x="7215433" y="5506226"/>
              <a:ext cx="2209167" cy="1687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组合 39"/>
          <p:cNvGrpSpPr/>
          <p:nvPr/>
        </p:nvGrpSpPr>
        <p:grpSpPr>
          <a:xfrm>
            <a:off x="4211960" y="291093"/>
            <a:ext cx="1536925" cy="6029292"/>
            <a:chOff x="4885390" y="-1886"/>
            <a:chExt cx="2234397" cy="7240885"/>
          </a:xfrm>
        </p:grpSpPr>
        <p:pic>
          <p:nvPicPr>
            <p:cNvPr id="5620" name="Picture 500"/>
            <p:cNvPicPr>
              <a:picLocks noChangeAspect="1" noChangeArrowheads="1"/>
            </p:cNvPicPr>
            <p:nvPr/>
          </p:nvPicPr>
          <p:blipFill>
            <a:blip r:embed="rId9" cstate="print"/>
            <a:srcRect b="9154"/>
            <a:stretch>
              <a:fillRect/>
            </a:stretch>
          </p:blipFill>
          <p:spPr bwMode="auto">
            <a:xfrm>
              <a:off x="4944380" y="-1886"/>
              <a:ext cx="1991325" cy="1665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22" name="Picture 502"/>
            <p:cNvPicPr>
              <a:picLocks noChangeAspect="1" noChangeArrowheads="1"/>
            </p:cNvPicPr>
            <p:nvPr/>
          </p:nvPicPr>
          <p:blipFill>
            <a:blip r:embed="rId10" cstate="print"/>
            <a:srcRect b="8423"/>
            <a:stretch>
              <a:fillRect/>
            </a:stretch>
          </p:blipFill>
          <p:spPr bwMode="auto">
            <a:xfrm>
              <a:off x="4900137" y="1426354"/>
              <a:ext cx="2109309" cy="1777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23" name="Picture 503"/>
            <p:cNvPicPr>
              <a:picLocks noChangeAspect="1" noChangeArrowheads="1"/>
            </p:cNvPicPr>
            <p:nvPr/>
          </p:nvPicPr>
          <p:blipFill>
            <a:blip r:embed="rId11" cstate="print"/>
            <a:srcRect b="9470"/>
            <a:stretch>
              <a:fillRect/>
            </a:stretch>
          </p:blipFill>
          <p:spPr bwMode="auto">
            <a:xfrm>
              <a:off x="4885390" y="2911969"/>
              <a:ext cx="2105180" cy="1612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24" name="Picture 504"/>
            <p:cNvPicPr>
              <a:picLocks noChangeAspect="1" noChangeArrowheads="1"/>
            </p:cNvPicPr>
            <p:nvPr/>
          </p:nvPicPr>
          <p:blipFill>
            <a:blip r:embed="rId12" cstate="print"/>
            <a:srcRect l="8225" b="8985"/>
            <a:stretch>
              <a:fillRect/>
            </a:stretch>
          </p:blipFill>
          <p:spPr bwMode="auto">
            <a:xfrm>
              <a:off x="4900629" y="4202133"/>
              <a:ext cx="2137761" cy="1669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21" name="Picture 501"/>
            <p:cNvPicPr>
              <a:picLocks noChangeAspect="1" noChangeArrowheads="1"/>
            </p:cNvPicPr>
            <p:nvPr/>
          </p:nvPicPr>
          <p:blipFill>
            <a:blip r:embed="rId13" cstate="print"/>
            <a:srcRect b="10096"/>
            <a:stretch>
              <a:fillRect/>
            </a:stretch>
          </p:blipFill>
          <p:spPr bwMode="auto">
            <a:xfrm>
              <a:off x="4944379" y="5558164"/>
              <a:ext cx="2175408" cy="16808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1" name="TextBox 40"/>
          <p:cNvSpPr txBox="1"/>
          <p:nvPr/>
        </p:nvSpPr>
        <p:spPr>
          <a:xfrm>
            <a:off x="299663" y="126286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Fig. S1. </a:t>
            </a:r>
            <a:endParaRPr lang="en-US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1171950" y="495618"/>
            <a:ext cx="2936973" cy="5760985"/>
            <a:chOff x="1171950" y="495618"/>
            <a:chExt cx="2936973" cy="5760985"/>
          </a:xfrm>
        </p:grpSpPr>
        <p:grpSp>
          <p:nvGrpSpPr>
            <p:cNvPr id="6" name="Group 5"/>
            <p:cNvGrpSpPr/>
            <p:nvPr/>
          </p:nvGrpSpPr>
          <p:grpSpPr>
            <a:xfrm>
              <a:off x="1171950" y="495618"/>
              <a:ext cx="2093978" cy="5712385"/>
              <a:chOff x="1449896" y="196326"/>
              <a:chExt cx="2093978" cy="5712385"/>
            </a:xfrm>
          </p:grpSpPr>
          <p:sp>
            <p:nvSpPr>
              <p:cNvPr id="10242" name="TextBox 5"/>
              <p:cNvSpPr txBox="1">
                <a:spLocks noChangeArrowheads="1"/>
              </p:cNvSpPr>
              <p:nvPr/>
            </p:nvSpPr>
            <p:spPr bwMode="auto">
              <a:xfrm>
                <a:off x="1482588" y="197344"/>
                <a:ext cx="42511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9pPr>
              </a:lstStyle>
              <a:p>
                <a:pPr eaLnBrk="1" hangingPunct="1"/>
                <a:r>
                  <a:rPr lang="en-US" sz="1200" b="1" dirty="0"/>
                  <a:t>PBS</a:t>
                </a:r>
              </a:p>
            </p:txBody>
          </p:sp>
          <p:sp>
            <p:nvSpPr>
              <p:cNvPr id="10243" name="TextBox 3"/>
              <p:cNvSpPr txBox="1">
                <a:spLocks noChangeArrowheads="1"/>
              </p:cNvSpPr>
              <p:nvPr/>
            </p:nvSpPr>
            <p:spPr bwMode="auto">
              <a:xfrm>
                <a:off x="1940726" y="198288"/>
                <a:ext cx="497252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9pPr>
              </a:lstStyle>
              <a:p>
                <a:pPr eaLnBrk="1" hangingPunct="1"/>
                <a:r>
                  <a:rPr lang="en-US" sz="1200" b="1" dirty="0" smtClean="0"/>
                  <a:t>1:10 </a:t>
                </a:r>
                <a:endParaRPr lang="en-US" sz="1200" b="1" dirty="0"/>
              </a:p>
            </p:txBody>
          </p:sp>
          <p:sp>
            <p:nvSpPr>
              <p:cNvPr id="10244" name="TextBox 9"/>
              <p:cNvSpPr txBox="1">
                <a:spLocks noChangeArrowheads="1"/>
              </p:cNvSpPr>
              <p:nvPr/>
            </p:nvSpPr>
            <p:spPr bwMode="auto">
              <a:xfrm>
                <a:off x="2409943" y="198829"/>
                <a:ext cx="61106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9pPr>
              </a:lstStyle>
              <a:p>
                <a:pPr eaLnBrk="1" hangingPunct="1"/>
                <a:r>
                  <a:rPr lang="en-US" sz="1200" b="1" dirty="0" smtClean="0"/>
                  <a:t>1</a:t>
                </a:r>
                <a:r>
                  <a:rPr lang="zh-CN" altLang="en-US" sz="1200" b="1" dirty="0" smtClean="0"/>
                  <a:t>：</a:t>
                </a:r>
                <a:r>
                  <a:rPr lang="en-US" altLang="zh-CN" sz="1200" b="1" dirty="0" smtClean="0"/>
                  <a:t>100</a:t>
                </a:r>
                <a:r>
                  <a:rPr lang="en-US" sz="1200" b="1" dirty="0" smtClean="0"/>
                  <a:t> </a:t>
                </a:r>
                <a:endParaRPr lang="en-US" sz="1200" b="1" dirty="0"/>
              </a:p>
            </p:txBody>
          </p:sp>
          <p:sp>
            <p:nvSpPr>
              <p:cNvPr id="10245" name="TextBox 10"/>
              <p:cNvSpPr txBox="1">
                <a:spLocks noChangeArrowheads="1"/>
              </p:cNvSpPr>
              <p:nvPr/>
            </p:nvSpPr>
            <p:spPr bwMode="auto">
              <a:xfrm>
                <a:off x="2889528" y="196326"/>
                <a:ext cx="6543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9pPr>
              </a:lstStyle>
              <a:p>
                <a:pPr eaLnBrk="1" hangingPunct="1"/>
                <a:r>
                  <a:rPr lang="en-US" sz="1200" b="1" dirty="0" smtClean="0"/>
                  <a:t>1:1000 </a:t>
                </a:r>
                <a:endParaRPr lang="en-US" sz="1200" b="1" dirty="0"/>
              </a:p>
            </p:txBody>
          </p:sp>
          <p:graphicFrame>
            <p:nvGraphicFramePr>
              <p:cNvPr id="10247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35255963"/>
                  </p:ext>
                </p:extLst>
              </p:nvPr>
            </p:nvGraphicFramePr>
            <p:xfrm>
              <a:off x="1949147" y="1518945"/>
              <a:ext cx="452255" cy="10649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03" r:id="rId14" imgW="146304" imgH="438913" progId="">
                      <p:embed/>
                    </p:oleObj>
                  </mc:Choice>
                  <mc:Fallback>
                    <p:oleObj r:id="rId14" imgW="146304" imgH="438913" progId="">
                      <p:embed/>
                      <p:pic>
                        <p:nvPicPr>
                          <p:cNvPr id="0" name="Picture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949147" y="1518945"/>
                            <a:ext cx="452255" cy="106490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248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96103427"/>
                  </p:ext>
                </p:extLst>
              </p:nvPr>
            </p:nvGraphicFramePr>
            <p:xfrm>
              <a:off x="2452871" y="1518945"/>
              <a:ext cx="449567" cy="10649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04" r:id="rId16" imgW="170688" imgH="463297" progId="">
                      <p:embed/>
                    </p:oleObj>
                  </mc:Choice>
                  <mc:Fallback>
                    <p:oleObj r:id="rId16" imgW="170688" imgH="463297" progId="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52871" y="1518945"/>
                            <a:ext cx="449567" cy="106490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249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37435058"/>
                  </p:ext>
                </p:extLst>
              </p:nvPr>
            </p:nvGraphicFramePr>
            <p:xfrm>
              <a:off x="2956979" y="1518945"/>
              <a:ext cx="426888" cy="10649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05" r:id="rId18" imgW="146304" imgH="463297" progId="">
                      <p:embed/>
                    </p:oleObj>
                  </mc:Choice>
                  <mc:Fallback>
                    <p:oleObj r:id="rId18" imgW="146304" imgH="463297" progId="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56979" y="1518945"/>
                            <a:ext cx="426888" cy="106490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250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5544828"/>
                  </p:ext>
                </p:extLst>
              </p:nvPr>
            </p:nvGraphicFramePr>
            <p:xfrm>
              <a:off x="1464090" y="1518945"/>
              <a:ext cx="426889" cy="10649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06" r:id="rId20" imgW="146304" imgH="441961" progId="">
                      <p:embed/>
                    </p:oleObj>
                  </mc:Choice>
                  <mc:Fallback>
                    <p:oleObj r:id="rId20" imgW="146304" imgH="441961" progId="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64090" y="1518945"/>
                            <a:ext cx="426889" cy="106490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252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98577353"/>
                  </p:ext>
                </p:extLst>
              </p:nvPr>
            </p:nvGraphicFramePr>
            <p:xfrm>
              <a:off x="1941959" y="2628021"/>
              <a:ext cx="459443" cy="10649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07" r:id="rId22" imgW="146304" imgH="438913" progId="">
                      <p:embed/>
                    </p:oleObj>
                  </mc:Choice>
                  <mc:Fallback>
                    <p:oleObj r:id="rId22" imgW="146304" imgH="438913" progId="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941959" y="2628021"/>
                            <a:ext cx="459443" cy="106490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253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43405549"/>
                  </p:ext>
                </p:extLst>
              </p:nvPr>
            </p:nvGraphicFramePr>
            <p:xfrm>
              <a:off x="2446828" y="2628021"/>
              <a:ext cx="455609" cy="10649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08" r:id="rId24" imgW="170688" imgH="463297" progId="">
                      <p:embed/>
                    </p:oleObj>
                  </mc:Choice>
                  <mc:Fallback>
                    <p:oleObj r:id="rId24" imgW="170688" imgH="463297" progId="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46828" y="2628021"/>
                            <a:ext cx="455609" cy="106490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254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4521512"/>
                  </p:ext>
                </p:extLst>
              </p:nvPr>
            </p:nvGraphicFramePr>
            <p:xfrm>
              <a:off x="2942550" y="2628021"/>
              <a:ext cx="434362" cy="10649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09" r:id="rId26" imgW="146304" imgH="414529" progId="">
                      <p:embed/>
                    </p:oleObj>
                  </mc:Choice>
                  <mc:Fallback>
                    <p:oleObj r:id="rId26" imgW="146304" imgH="414529" progId="">
                      <p:embed/>
                      <p:pic>
                        <p:nvPicPr>
                          <p:cNvPr id="0" name="Picture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42550" y="2628021"/>
                            <a:ext cx="434362" cy="106490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255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12230868"/>
                  </p:ext>
                </p:extLst>
              </p:nvPr>
            </p:nvGraphicFramePr>
            <p:xfrm>
              <a:off x="1459571" y="2628021"/>
              <a:ext cx="426888" cy="10649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10" r:id="rId28" imgW="146304" imgH="441961" progId="">
                      <p:embed/>
                    </p:oleObj>
                  </mc:Choice>
                  <mc:Fallback>
                    <p:oleObj r:id="rId28" imgW="146304" imgH="441961" progId="">
                      <p:embed/>
                      <p:pic>
                        <p:nvPicPr>
                          <p:cNvPr id="0" name="Picture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59571" y="2628021"/>
                            <a:ext cx="426888" cy="106490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257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67227225"/>
                  </p:ext>
                </p:extLst>
              </p:nvPr>
            </p:nvGraphicFramePr>
            <p:xfrm>
              <a:off x="1927867" y="3725603"/>
              <a:ext cx="468228" cy="10649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11" r:id="rId29" imgW="170688" imgH="448057" progId="">
                      <p:embed/>
                    </p:oleObj>
                  </mc:Choice>
                  <mc:Fallback>
                    <p:oleObj r:id="rId29" imgW="170688" imgH="448057" progId="">
                      <p:embed/>
                      <p:pic>
                        <p:nvPicPr>
                          <p:cNvPr id="0" name="Picture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927867" y="3725603"/>
                            <a:ext cx="468228" cy="106490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258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68787314"/>
                  </p:ext>
                </p:extLst>
              </p:nvPr>
            </p:nvGraphicFramePr>
            <p:xfrm>
              <a:off x="2437564" y="3725603"/>
              <a:ext cx="464873" cy="10649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12" r:id="rId31" imgW="146304" imgH="448057" progId="">
                      <p:embed/>
                    </p:oleObj>
                  </mc:Choice>
                  <mc:Fallback>
                    <p:oleObj r:id="rId31" imgW="146304" imgH="448057" progId="">
                      <p:embed/>
                      <p:pic>
                        <p:nvPicPr>
                          <p:cNvPr id="0" name="Picture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37564" y="3725603"/>
                            <a:ext cx="464873" cy="106490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259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75341670"/>
                  </p:ext>
                </p:extLst>
              </p:nvPr>
            </p:nvGraphicFramePr>
            <p:xfrm>
              <a:off x="2931952" y="3725603"/>
              <a:ext cx="433040" cy="10649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13" r:id="rId33" imgW="170688" imgH="451105" progId="">
                      <p:embed/>
                    </p:oleObj>
                  </mc:Choice>
                  <mc:Fallback>
                    <p:oleObj r:id="rId33" imgW="170688" imgH="451105" progId="">
                      <p:embed/>
                      <p:pic>
                        <p:nvPicPr>
                          <p:cNvPr id="0" name="Picture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31952" y="3725603"/>
                            <a:ext cx="433040" cy="106490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260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12550852"/>
                  </p:ext>
                </p:extLst>
              </p:nvPr>
            </p:nvGraphicFramePr>
            <p:xfrm>
              <a:off x="1449896" y="3725603"/>
              <a:ext cx="426889" cy="10649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14" r:id="rId35" imgW="146304" imgH="441961" progId="">
                      <p:embed/>
                    </p:oleObj>
                  </mc:Choice>
                  <mc:Fallback>
                    <p:oleObj r:id="rId35" imgW="146304" imgH="441961" progId="">
                      <p:embed/>
                      <p:pic>
                        <p:nvPicPr>
                          <p:cNvPr id="0" name="Picture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49896" y="3725603"/>
                            <a:ext cx="426889" cy="106490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263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34107083"/>
                  </p:ext>
                </p:extLst>
              </p:nvPr>
            </p:nvGraphicFramePr>
            <p:xfrm>
              <a:off x="1457927" y="410349"/>
              <a:ext cx="448464" cy="10649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15" r:id="rId36" imgW="146304" imgH="441961" progId="">
                      <p:embed/>
                    </p:oleObj>
                  </mc:Choice>
                  <mc:Fallback>
                    <p:oleObj r:id="rId36" imgW="146304" imgH="441961" progId="">
                      <p:embed/>
                      <p:pic>
                        <p:nvPicPr>
                          <p:cNvPr id="0" name="Picture 1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57927" y="410349"/>
                            <a:ext cx="448464" cy="106490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264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38861035"/>
                  </p:ext>
                </p:extLst>
              </p:nvPr>
            </p:nvGraphicFramePr>
            <p:xfrm>
              <a:off x="1960762" y="410349"/>
              <a:ext cx="446923" cy="10649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16" r:id="rId37" imgW="146304" imgH="426721" progId="">
                      <p:embed/>
                    </p:oleObj>
                  </mc:Choice>
                  <mc:Fallback>
                    <p:oleObj r:id="rId37" imgW="146304" imgH="426721" progId="">
                      <p:embed/>
                      <p:pic>
                        <p:nvPicPr>
                          <p:cNvPr id="0" name="Picture 1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960762" y="410349"/>
                            <a:ext cx="446923" cy="106490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265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19107541"/>
                  </p:ext>
                </p:extLst>
              </p:nvPr>
            </p:nvGraphicFramePr>
            <p:xfrm>
              <a:off x="2457820" y="416514"/>
              <a:ext cx="445382" cy="105874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17" r:id="rId39" imgW="155448" imgH="423673" progId="">
                      <p:embed/>
                    </p:oleObj>
                  </mc:Choice>
                  <mc:Fallback>
                    <p:oleObj r:id="rId39" imgW="155448" imgH="423673" progId="">
                      <p:embed/>
                      <p:pic>
                        <p:nvPicPr>
                          <p:cNvPr id="0" name="Picture 1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57820" y="416514"/>
                            <a:ext cx="445382" cy="105874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266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62774608"/>
                  </p:ext>
                </p:extLst>
              </p:nvPr>
            </p:nvGraphicFramePr>
            <p:xfrm>
              <a:off x="2954879" y="416514"/>
              <a:ext cx="445382" cy="105874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18" r:id="rId41" imgW="146304" imgH="377953" progId="">
                      <p:embed/>
                    </p:oleObj>
                  </mc:Choice>
                  <mc:Fallback>
                    <p:oleObj r:id="rId41" imgW="146304" imgH="377953" progId="">
                      <p:embed/>
                      <p:pic>
                        <p:nvPicPr>
                          <p:cNvPr id="0" name="Picture 1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54879" y="416514"/>
                            <a:ext cx="445382" cy="105874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29" name="Picture 2"/>
              <p:cNvPicPr>
                <a:picLocks noChangeAspect="1" noChangeArrowheads="1"/>
              </p:cNvPicPr>
              <p:nvPr/>
            </p:nvPicPr>
            <p:blipFill>
              <a:blip r:embed="rId43" cstate="print"/>
              <a:srcRect b="22480"/>
              <a:stretch>
                <a:fillRect/>
              </a:stretch>
            </p:blipFill>
            <p:spPr bwMode="auto">
              <a:xfrm>
                <a:off x="1452187" y="4848006"/>
                <a:ext cx="433742" cy="1051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Picture 3"/>
              <p:cNvPicPr>
                <a:picLocks noChangeAspect="1" noChangeArrowheads="1"/>
              </p:cNvPicPr>
              <p:nvPr/>
            </p:nvPicPr>
            <p:blipFill>
              <a:blip r:embed="rId44" cstate="print"/>
              <a:srcRect b="23243"/>
              <a:stretch>
                <a:fillRect/>
              </a:stretch>
            </p:blipFill>
            <p:spPr bwMode="auto">
              <a:xfrm>
                <a:off x="1921793" y="4847711"/>
                <a:ext cx="466257" cy="106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Picture 4"/>
              <p:cNvPicPr>
                <a:picLocks noChangeAspect="1" noChangeArrowheads="1"/>
              </p:cNvPicPr>
              <p:nvPr/>
            </p:nvPicPr>
            <p:blipFill>
              <a:blip r:embed="rId45" cstate="print"/>
              <a:srcRect b="23243"/>
              <a:stretch>
                <a:fillRect/>
              </a:stretch>
            </p:blipFill>
            <p:spPr bwMode="auto">
              <a:xfrm>
                <a:off x="2426291" y="4847712"/>
                <a:ext cx="466019" cy="1060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Picture 5"/>
              <p:cNvPicPr>
                <a:picLocks noChangeAspect="1" noChangeArrowheads="1"/>
              </p:cNvPicPr>
              <p:nvPr/>
            </p:nvPicPr>
            <p:blipFill>
              <a:blip r:embed="rId46" cstate="print"/>
              <a:srcRect r="-5759" b="24331"/>
              <a:stretch>
                <a:fillRect/>
              </a:stretch>
            </p:blipFill>
            <p:spPr bwMode="auto">
              <a:xfrm>
                <a:off x="2922507" y="4845691"/>
                <a:ext cx="458044" cy="1053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47"/>
            <a:srcRect l="84163" t="14068" r="4957" b="26434"/>
            <a:stretch/>
          </p:blipFill>
          <p:spPr>
            <a:xfrm>
              <a:off x="3127649" y="681931"/>
              <a:ext cx="981274" cy="55746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61896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5"/>
          <p:cNvSpPr txBox="1">
            <a:spLocks noGrp="1"/>
          </p:cNvSpPr>
          <p:nvPr>
            <p:ph type="title"/>
          </p:nvPr>
        </p:nvSpPr>
        <p:spPr>
          <a:xfrm>
            <a:off x="306328" y="188640"/>
            <a:ext cx="912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Fig. S2. </a:t>
            </a:r>
            <a:endParaRPr lang="en-US" sz="1800" b="1" dirty="0"/>
          </a:p>
        </p:txBody>
      </p:sp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2" cstate="print"/>
          <a:srcRect b="9831"/>
          <a:stretch>
            <a:fillRect/>
          </a:stretch>
        </p:blipFill>
        <p:spPr bwMode="auto">
          <a:xfrm>
            <a:off x="3177791" y="980728"/>
            <a:ext cx="2618345" cy="2544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3" cstate="print"/>
          <a:srcRect b="9802"/>
          <a:stretch>
            <a:fillRect/>
          </a:stretch>
        </p:blipFill>
        <p:spPr bwMode="auto">
          <a:xfrm>
            <a:off x="5724128" y="982766"/>
            <a:ext cx="2358636" cy="2590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 rotWithShape="1">
          <a:blip r:embed="rId4" cstate="print"/>
          <a:srcRect b="9116"/>
          <a:stretch/>
        </p:blipFill>
        <p:spPr bwMode="auto">
          <a:xfrm>
            <a:off x="320869" y="3724407"/>
            <a:ext cx="1848955" cy="2154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 rotWithShape="1">
          <a:blip r:embed="rId5" cstate="print"/>
          <a:srcRect b="9717"/>
          <a:stretch/>
        </p:blipFill>
        <p:spPr bwMode="auto">
          <a:xfrm>
            <a:off x="2267744" y="3724409"/>
            <a:ext cx="1812960" cy="2154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 rotWithShape="1">
          <a:blip r:embed="rId6" cstate="print"/>
          <a:srcRect b="9717"/>
          <a:stretch/>
        </p:blipFill>
        <p:spPr bwMode="auto">
          <a:xfrm>
            <a:off x="4283968" y="3724407"/>
            <a:ext cx="1885478" cy="2154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 rotWithShape="1">
          <a:blip r:embed="rId7" cstate="print"/>
          <a:srcRect b="8821"/>
          <a:stretch/>
        </p:blipFill>
        <p:spPr bwMode="auto">
          <a:xfrm>
            <a:off x="6372200" y="3645024"/>
            <a:ext cx="1811084" cy="22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9"/>
          <p:cNvGrpSpPr/>
          <p:nvPr/>
        </p:nvGrpSpPr>
        <p:grpSpPr>
          <a:xfrm>
            <a:off x="443747" y="1029648"/>
            <a:ext cx="2844427" cy="2427415"/>
            <a:chOff x="443747" y="1029648"/>
            <a:chExt cx="2844427" cy="2427415"/>
          </a:xfrm>
        </p:grpSpPr>
        <p:grpSp>
          <p:nvGrpSpPr>
            <p:cNvPr id="3" name="Group 2"/>
            <p:cNvGrpSpPr/>
            <p:nvPr/>
          </p:nvGrpSpPr>
          <p:grpSpPr>
            <a:xfrm>
              <a:off x="443747" y="1029648"/>
              <a:ext cx="2389696" cy="2392200"/>
              <a:chOff x="298045" y="975099"/>
              <a:chExt cx="2389696" cy="2392200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8" cstate="print"/>
              <a:srcRect l="13581" t="32719" r="70416" b="22435"/>
              <a:stretch/>
            </p:blipFill>
            <p:spPr>
              <a:xfrm>
                <a:off x="298045" y="1218460"/>
                <a:ext cx="792859" cy="2148839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9" cstate="print"/>
              <a:srcRect l="15673" t="32862" r="69535" b="23578"/>
              <a:stretch/>
            </p:blipFill>
            <p:spPr>
              <a:xfrm>
                <a:off x="1933243" y="1218460"/>
                <a:ext cx="754498" cy="2148839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10" cstate="print"/>
              <a:srcRect l="55217" t="32004" r="29284" b="23292"/>
              <a:stretch/>
            </p:blipFill>
            <p:spPr>
              <a:xfrm>
                <a:off x="1122219" y="1218460"/>
                <a:ext cx="770350" cy="2148839"/>
              </a:xfrm>
              <a:prstGeom prst="rect">
                <a:avLst/>
              </a:prstGeom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471366" y="991761"/>
                <a:ext cx="42511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PBS</a:t>
                </a:r>
                <a:endParaRPr lang="en-US" sz="1200" b="1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128575" y="982781"/>
                <a:ext cx="60465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Rabbit</a:t>
                </a:r>
                <a:endParaRPr lang="en-US" sz="1200" b="1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027756" y="975099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Dog</a:t>
                </a:r>
                <a:endParaRPr lang="en-US" sz="1200" b="1" dirty="0"/>
              </a:p>
            </p:txBody>
          </p:sp>
        </p:grpSp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11"/>
            <a:srcRect l="83472" t="13865" r="4788" b="25864"/>
            <a:stretch/>
          </p:blipFill>
          <p:spPr>
            <a:xfrm>
              <a:off x="2847338" y="1268444"/>
              <a:ext cx="440836" cy="21886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3330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9331" y="466789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Fig. S3. </a:t>
            </a:r>
            <a:endParaRPr lang="en-US" dirty="0"/>
          </a:p>
        </p:txBody>
      </p:sp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3314" y="2109788"/>
            <a:ext cx="273367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9560" y="2109788"/>
            <a:ext cx="275272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 b="9290"/>
          <a:stretch>
            <a:fillRect/>
          </a:stretch>
        </p:blipFill>
        <p:spPr bwMode="auto">
          <a:xfrm>
            <a:off x="2711246" y="1862138"/>
            <a:ext cx="2895600" cy="2842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99331" y="466789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Fig. S4.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76400" y="1038225"/>
            <a:ext cx="5562600" cy="4924485"/>
            <a:chOff x="1676400" y="1038225"/>
            <a:chExt cx="5562600" cy="4924485"/>
          </a:xfrm>
        </p:grpSpPr>
        <p:graphicFrame>
          <p:nvGraphicFramePr>
            <p:cNvPr id="3" name="Object 2"/>
            <p:cNvGraphicFramePr>
              <a:graphicFrameLocks noChangeAspect="1"/>
            </p:cNvGraphicFramePr>
            <p:nvPr/>
          </p:nvGraphicFramePr>
          <p:xfrm>
            <a:off x="1676400" y="1038225"/>
            <a:ext cx="5562600" cy="4629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2" name="Prism Project" r:id="rId3" imgW="3420000" imgH="2844000" progId="Prism5.Document">
                    <p:embed/>
                  </p:oleObj>
                </mc:Choice>
                <mc:Fallback>
                  <p:oleObj name="Prism Project" r:id="rId3" imgW="3420000" imgH="2844000" progId="Prism5.Document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6400" y="1038225"/>
                          <a:ext cx="5562600" cy="46291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>
              <a:off x="4038600" y="5562600"/>
              <a:ext cx="11496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/>
                <a:t>Fib 1:100</a:t>
              </a:r>
              <a:endParaRPr lang="zh-CN" altLang="en-US" sz="2000" b="1" dirty="0"/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2667000" y="5562600"/>
              <a:ext cx="42672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499331" y="466789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Fig. S5.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32</Words>
  <Application>Microsoft Office PowerPoint</Application>
  <PresentationFormat>On-screen Show (4:3)</PresentationFormat>
  <Paragraphs>14</Paragraphs>
  <Slides>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MS PGothic</vt:lpstr>
      <vt:lpstr>宋体</vt:lpstr>
      <vt:lpstr>Arial</vt:lpstr>
      <vt:lpstr>Calibri</vt:lpstr>
      <vt:lpstr>Office 主题</vt:lpstr>
      <vt:lpstr>Prism Project</vt:lpstr>
      <vt:lpstr>PowerPoint Presentation</vt:lpstr>
      <vt:lpstr>Fig. S2.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cz</dc:creator>
  <cp:lastModifiedBy>Zhang, Xintao</cp:lastModifiedBy>
  <cp:revision>14</cp:revision>
  <dcterms:created xsi:type="dcterms:W3CDTF">2018-06-07T15:57:43Z</dcterms:created>
  <dcterms:modified xsi:type="dcterms:W3CDTF">2018-07-29T01:17:17Z</dcterms:modified>
</cp:coreProperties>
</file>