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69100" cy="9906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576" y="5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06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210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413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30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15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103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078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951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154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93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30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EB6E6-CAAF-4474-9F40-8EC9A79DEB25}" type="datetimeFigureOut">
              <a:rPr lang="ko-KR" altLang="en-US" smtClean="0"/>
              <a:t>2018-08-28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CC2B7-8B85-478D-A6CE-237F308F1A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82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8" t="16127" r="28235" b="38516"/>
          <a:stretch/>
        </p:blipFill>
        <p:spPr bwMode="auto">
          <a:xfrm>
            <a:off x="3612640" y="1791186"/>
            <a:ext cx="4992914" cy="326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0660" y="794213"/>
            <a:ext cx="2534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RAW264.7 cells - PR8-GFP 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659824" y="1139497"/>
            <a:ext cx="27762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59550" y="1134714"/>
            <a:ext cx="1261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Scramble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55268" y="1142143"/>
            <a:ext cx="1147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sh-FAF1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94603" y="144158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0    2    4    8    16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6314" y="1441588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0    2    4    8    16 (</a:t>
            </a:r>
            <a:r>
              <a:rPr lang="en-US" altLang="ko-KR" b="1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6125068" y="1460262"/>
            <a:ext cx="18081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186201" y="1460262"/>
            <a:ext cx="18081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46317" y="3138551"/>
            <a:ext cx="968535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baseline="60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β</a:t>
            </a:r>
            <a:r>
              <a:rPr lang="en-US" altLang="ko-KR" sz="2800" b="1" baseline="6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ko-KR" sz="2800" b="1" baseline="6000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ko-KR" altLang="en-US" sz="2800" b="1" baseline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8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Kendall McKenzie</cp:lastModifiedBy>
  <cp:revision>8</cp:revision>
  <cp:lastPrinted>2018-05-29T02:16:19Z</cp:lastPrinted>
  <dcterms:created xsi:type="dcterms:W3CDTF">2018-05-24T03:23:54Z</dcterms:created>
  <dcterms:modified xsi:type="dcterms:W3CDTF">2018-08-28T21:07:14Z</dcterms:modified>
</cp:coreProperties>
</file>