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D'Antoni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552" autoAdjust="0"/>
  </p:normalViewPr>
  <p:slideViewPr>
    <p:cSldViewPr snapToGrid="0" snapToObjects="1">
      <p:cViewPr>
        <p:scale>
          <a:sx n="108" d="100"/>
          <a:sy n="108" d="100"/>
        </p:scale>
        <p:origin x="-2368" y="-6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5AEC-1D87-EA48-B5D7-C8E05F850748}" type="datetimeFigureOut">
              <a:rPr lang="en-US" smtClean="0"/>
              <a:t>5/4/18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36381-92BD-9B4A-BF8A-632B17CE7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451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577B2-850B-A44F-91DB-24F2EF98BB8B}" type="datetimeFigureOut">
              <a:rPr lang="en-US" smtClean="0"/>
              <a:t>5/4/18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5FE78-48A1-8B4A-8B3B-E6D2BB5A7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4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47E87-30C2-954E-9855-502C738430AD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0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6B5C0-F414-054A-BC58-ECB52E9126BE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51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6BD1-9F10-3247-95B4-2F2059DE8E1C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9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DF9F-7956-1841-93F9-8634B4124A30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3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30A26-8CA4-8644-867B-90C0F7EB64F3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6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2845-F8A5-FD4B-B627-1F06EE20947F}" type="datetime1">
              <a:rPr lang="en-US" smtClean="0"/>
              <a:t>5/4/18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3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DFF2F-D57B-9745-A608-ED0F68D06330}" type="datetime1">
              <a:rPr lang="en-US" smtClean="0"/>
              <a:t>5/4/18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5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615A-5176-0D45-BE4B-805E8B1F07B6}" type="datetime1">
              <a:rPr lang="en-US" smtClean="0"/>
              <a:t>5/4/18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2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607B8-8D9E-E442-9D69-00CD12852A2F}" type="datetime1">
              <a:rPr lang="en-US" smtClean="0"/>
              <a:t>5/4/18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0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A3A9-D0FC-A04C-8317-BB4E1E3EC00B}" type="datetime1">
              <a:rPr lang="en-US" smtClean="0"/>
              <a:t>5/4/18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8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BD59-9A93-8643-A95D-EFC6315D0F22}" type="datetime1">
              <a:rPr lang="en-US" smtClean="0"/>
              <a:t>5/4/18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5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FAED3-FC01-5E4C-BE63-1C5801CA3F1B}" type="datetime1">
              <a:rPr lang="en-US" smtClean="0"/>
              <a:t>5/4/18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7B784-8D46-9E48-A7F0-C53D93491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6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62" y="0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5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B784-8D46-9E48-A7F0-C53D93491AA7}" type="slidenum">
              <a:rPr lang="en-US" smtClean="0"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39" y="1289050"/>
            <a:ext cx="5178543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2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14879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D'Antoni</dc:creator>
  <cp:lastModifiedBy>Michelle D'Antoni</cp:lastModifiedBy>
  <cp:revision>177</cp:revision>
  <cp:lastPrinted>2018-04-25T02:11:48Z</cp:lastPrinted>
  <dcterms:created xsi:type="dcterms:W3CDTF">2016-11-13T00:01:34Z</dcterms:created>
  <dcterms:modified xsi:type="dcterms:W3CDTF">2018-05-05T03:02:06Z</dcterms:modified>
</cp:coreProperties>
</file>