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2" r:id="rId2"/>
  </p:sldIdLst>
  <p:sldSz cx="9577388" cy="1152207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29">
          <p15:clr>
            <a:srgbClr val="A4A3A4"/>
          </p15:clr>
        </p15:guide>
        <p15:guide id="2" pos="301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D365E5"/>
    <a:srgbClr val="D18EE6"/>
    <a:srgbClr val="B8CBE2"/>
    <a:srgbClr val="E0FFFF"/>
    <a:srgbClr val="D6F5F5"/>
    <a:srgbClr val="66FFFF"/>
    <a:srgbClr val="0000FF"/>
    <a:srgbClr val="00FFFF"/>
    <a:srgbClr val="83AF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46" autoAdjust="0"/>
    <p:restoredTop sz="78138" autoAdjust="0"/>
  </p:normalViewPr>
  <p:slideViewPr>
    <p:cSldViewPr>
      <p:cViewPr varScale="1">
        <p:scale>
          <a:sx n="45" d="100"/>
          <a:sy n="45" d="100"/>
        </p:scale>
        <p:origin x="2539" y="34"/>
      </p:cViewPr>
      <p:guideLst>
        <p:guide orient="horz" pos="3629"/>
        <p:guide pos="30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6C8B1-258E-4176-9A0F-414302CFD027}" type="datetimeFigureOut">
              <a:rPr lang="zh-CN" altLang="en-US" smtClean="0"/>
              <a:pPr/>
              <a:t>2018/6/21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685800"/>
            <a:ext cx="28511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9101C5-085B-47F1-8CEF-624FACF17A5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544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101C5-085B-47F1-8CEF-624FACF17A50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855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18304" y="3579314"/>
            <a:ext cx="8140780" cy="2469778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36609" y="6529177"/>
            <a:ext cx="6704172" cy="29445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943607" y="461420"/>
            <a:ext cx="2154913" cy="983110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78869" y="461420"/>
            <a:ext cx="6305114" cy="983110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6548" y="7404003"/>
            <a:ext cx="8140780" cy="228841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56548" y="4883548"/>
            <a:ext cx="8140780" cy="252045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78870" y="2688487"/>
            <a:ext cx="4230013" cy="76040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68506" y="2688487"/>
            <a:ext cx="4230013" cy="76040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2018/6/21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78870" y="2579132"/>
            <a:ext cx="4231676" cy="107486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8870" y="3653991"/>
            <a:ext cx="4231676" cy="663853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865182" y="2579132"/>
            <a:ext cx="4233339" cy="107486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865182" y="3653991"/>
            <a:ext cx="4233339" cy="663853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2018/6/21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2018/6/21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2018/6/21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8870" y="458749"/>
            <a:ext cx="3150895" cy="19523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744493" y="458752"/>
            <a:ext cx="5354026" cy="98337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8870" y="2411104"/>
            <a:ext cx="3150895" cy="78814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2018/6/21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77235" y="8065453"/>
            <a:ext cx="5746433" cy="95217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877235" y="1029519"/>
            <a:ext cx="5746433" cy="691324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877235" y="9017625"/>
            <a:ext cx="5746433" cy="135224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2018/6/21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78871" y="461418"/>
            <a:ext cx="8619649" cy="1920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78871" y="2688487"/>
            <a:ext cx="8619649" cy="76040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78869" y="10679260"/>
            <a:ext cx="2234724" cy="613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272274" y="10679260"/>
            <a:ext cx="3032840" cy="613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863796" y="10679260"/>
            <a:ext cx="2234724" cy="613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2C4EB7A4-A37C-4C61-80F4-DF2AEBF8CB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" y="317"/>
            <a:ext cx="9576816" cy="1152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085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5339</TotalTime>
  <Words>1</Words>
  <Application>Microsoft Office PowerPoint</Application>
  <PresentationFormat>Custom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宋体</vt:lpstr>
      <vt:lpstr>Arial</vt:lpstr>
      <vt:lpstr>Calibri</vt:lpstr>
      <vt:lpstr>Office 主题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Knoshaug, Eric</cp:lastModifiedBy>
  <cp:revision>163</cp:revision>
  <dcterms:created xsi:type="dcterms:W3CDTF">2017-10-07T07:27:34Z</dcterms:created>
  <dcterms:modified xsi:type="dcterms:W3CDTF">2018-06-21T20:19:01Z</dcterms:modified>
</cp:coreProperties>
</file>