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102" autoAdjust="0"/>
    <p:restoredTop sz="94660"/>
  </p:normalViewPr>
  <p:slideViewPr>
    <p:cSldViewPr snapToGrid="0">
      <p:cViewPr varScale="1">
        <p:scale>
          <a:sx n="58" d="100"/>
          <a:sy n="58" d="100"/>
        </p:scale>
        <p:origin x="775" y="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C3203-724D-4DD0-9947-B75297ED7CB3}" type="datetimeFigureOut">
              <a:rPr lang="en-GB" smtClean="0"/>
              <a:t>15/01/2018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93E2C-0546-4211-B78A-C9FB535DA9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73456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C3203-724D-4DD0-9947-B75297ED7CB3}" type="datetimeFigureOut">
              <a:rPr lang="en-GB" smtClean="0"/>
              <a:t>15/01/2018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93E2C-0546-4211-B78A-C9FB535DA9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89310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C3203-724D-4DD0-9947-B75297ED7CB3}" type="datetimeFigureOut">
              <a:rPr lang="en-GB" smtClean="0"/>
              <a:t>15/01/2018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93E2C-0546-4211-B78A-C9FB535DA9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37036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C3203-724D-4DD0-9947-B75297ED7CB3}" type="datetimeFigureOut">
              <a:rPr lang="en-GB" smtClean="0"/>
              <a:t>15/01/2018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93E2C-0546-4211-B78A-C9FB535DA9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85615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C3203-724D-4DD0-9947-B75297ED7CB3}" type="datetimeFigureOut">
              <a:rPr lang="en-GB" smtClean="0"/>
              <a:t>15/01/2018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93E2C-0546-4211-B78A-C9FB535DA9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192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C3203-724D-4DD0-9947-B75297ED7CB3}" type="datetimeFigureOut">
              <a:rPr lang="en-GB" smtClean="0"/>
              <a:t>15/01/2018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93E2C-0546-4211-B78A-C9FB535DA9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7813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C3203-724D-4DD0-9947-B75297ED7CB3}" type="datetimeFigureOut">
              <a:rPr lang="en-GB" smtClean="0"/>
              <a:t>15/01/2018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93E2C-0546-4211-B78A-C9FB535DA9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94221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C3203-724D-4DD0-9947-B75297ED7CB3}" type="datetimeFigureOut">
              <a:rPr lang="en-GB" smtClean="0"/>
              <a:t>15/01/2018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93E2C-0546-4211-B78A-C9FB535DA9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31015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C3203-724D-4DD0-9947-B75297ED7CB3}" type="datetimeFigureOut">
              <a:rPr lang="en-GB" smtClean="0"/>
              <a:t>15/01/2018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93E2C-0546-4211-B78A-C9FB535DA9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53980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C3203-724D-4DD0-9947-B75297ED7CB3}" type="datetimeFigureOut">
              <a:rPr lang="en-GB" smtClean="0"/>
              <a:t>15/01/2018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93E2C-0546-4211-B78A-C9FB535DA9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38727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C3203-724D-4DD0-9947-B75297ED7CB3}" type="datetimeFigureOut">
              <a:rPr lang="en-GB" smtClean="0"/>
              <a:t>15/01/2018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93E2C-0546-4211-B78A-C9FB535DA9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11029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8C3203-724D-4DD0-9947-B75297ED7CB3}" type="datetimeFigureOut">
              <a:rPr lang="en-GB" smtClean="0"/>
              <a:t>15/01/2018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393E2C-0546-4211-B78A-C9FB535DA9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0914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tiff"/><Relationship Id="rId5" Type="http://schemas.openxmlformats.org/officeDocument/2006/relationships/image" Target="../media/image4.tiff"/><Relationship Id="rId4" Type="http://schemas.openxmlformats.org/officeDocument/2006/relationships/image" Target="../media/image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TextBox 129"/>
          <p:cNvSpPr txBox="1"/>
          <p:nvPr/>
        </p:nvSpPr>
        <p:spPr>
          <a:xfrm>
            <a:off x="277413" y="378176"/>
            <a:ext cx="19529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/>
              <a:t>Supplementary Figure 1</a:t>
            </a:r>
            <a:endParaRPr lang="en-GB" sz="1400" b="1" dirty="0"/>
          </a:p>
        </p:txBody>
      </p:sp>
      <p:grpSp>
        <p:nvGrpSpPr>
          <p:cNvPr id="3" name="Group 2"/>
          <p:cNvGrpSpPr/>
          <p:nvPr/>
        </p:nvGrpSpPr>
        <p:grpSpPr>
          <a:xfrm>
            <a:off x="1117601" y="1226457"/>
            <a:ext cx="10250412" cy="5106909"/>
            <a:chOff x="1689322" y="1156418"/>
            <a:chExt cx="6647765" cy="2956345"/>
          </a:xfrm>
        </p:grpSpPr>
        <p:grpSp>
          <p:nvGrpSpPr>
            <p:cNvPr id="4" name="Group 3"/>
            <p:cNvGrpSpPr/>
            <p:nvPr/>
          </p:nvGrpSpPr>
          <p:grpSpPr>
            <a:xfrm>
              <a:off x="1806985" y="1375247"/>
              <a:ext cx="1914369" cy="2737516"/>
              <a:chOff x="2229656" y="1127303"/>
              <a:chExt cx="1740303" cy="2573389"/>
            </a:xfrm>
          </p:grpSpPr>
          <p:pic>
            <p:nvPicPr>
              <p:cNvPr id="5" name="Εικόνα 80"/>
              <p:cNvPicPr/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689" t="39616" r="61293" b="26395"/>
              <a:stretch/>
            </p:blipFill>
            <p:spPr>
              <a:xfrm>
                <a:off x="2743200" y="1285235"/>
                <a:ext cx="1098955" cy="685305"/>
              </a:xfrm>
              <a:prstGeom prst="rect">
                <a:avLst/>
              </a:prstGeom>
            </p:spPr>
          </p:pic>
          <p:sp>
            <p:nvSpPr>
              <p:cNvPr id="6" name="TextBox 2"/>
              <p:cNvSpPr txBox="1"/>
              <p:nvPr/>
            </p:nvSpPr>
            <p:spPr>
              <a:xfrm>
                <a:off x="2796526" y="1127303"/>
                <a:ext cx="218502" cy="1674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b="1" dirty="0">
                    <a:solidFill>
                      <a:srgbClr val="000000"/>
                    </a:solidFill>
                    <a:latin typeface="Calibri"/>
                    <a:ea typeface="Times New Roman"/>
                    <a:cs typeface="Times New Roman"/>
                  </a:rPr>
                  <a:t>C1</a:t>
                </a:r>
                <a:endParaRPr lang="en-GB" sz="1400" b="1" dirty="0">
                  <a:latin typeface="Times New Roman"/>
                  <a:ea typeface="Times New Roman"/>
                </a:endParaRPr>
              </a:p>
            </p:txBody>
          </p:sp>
          <p:sp>
            <p:nvSpPr>
              <p:cNvPr id="7" name="TextBox 2"/>
              <p:cNvSpPr txBox="1"/>
              <p:nvPr/>
            </p:nvSpPr>
            <p:spPr>
              <a:xfrm>
                <a:off x="3116655" y="1127303"/>
                <a:ext cx="218502" cy="1674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b="1" dirty="0">
                    <a:solidFill>
                      <a:srgbClr val="000000"/>
                    </a:solidFill>
                    <a:latin typeface="Calibri"/>
                    <a:ea typeface="Times New Roman"/>
                    <a:cs typeface="Times New Roman"/>
                  </a:rPr>
                  <a:t>C2</a:t>
                </a:r>
                <a:endParaRPr lang="en-GB" sz="1400" b="1" dirty="0">
                  <a:latin typeface="Times New Roman"/>
                  <a:ea typeface="Times New Roman"/>
                </a:endParaRPr>
              </a:p>
            </p:txBody>
          </p:sp>
          <p:sp>
            <p:nvSpPr>
              <p:cNvPr id="8" name="TextBox 2"/>
              <p:cNvSpPr txBox="1"/>
              <p:nvPr/>
            </p:nvSpPr>
            <p:spPr>
              <a:xfrm>
                <a:off x="3504744" y="1127303"/>
                <a:ext cx="165578" cy="1674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b="1" dirty="0">
                    <a:solidFill>
                      <a:srgbClr val="000000"/>
                    </a:solidFill>
                    <a:latin typeface="Calibri"/>
                    <a:ea typeface="Times New Roman"/>
                    <a:cs typeface="Times New Roman"/>
                  </a:rPr>
                  <a:t>P</a:t>
                </a:r>
                <a:endParaRPr lang="en-GB" sz="1400" b="1" dirty="0">
                  <a:latin typeface="Times New Roman"/>
                  <a:ea typeface="Times New Roman"/>
                </a:endParaRPr>
              </a:p>
            </p:txBody>
          </p:sp>
          <p:sp>
            <p:nvSpPr>
              <p:cNvPr id="9" name="TextBox 2"/>
              <p:cNvSpPr txBox="1"/>
              <p:nvPr/>
            </p:nvSpPr>
            <p:spPr>
              <a:xfrm>
                <a:off x="2318980" y="1348821"/>
                <a:ext cx="404683" cy="1674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b="1" dirty="0" smtClean="0">
                    <a:solidFill>
                      <a:srgbClr val="000000"/>
                    </a:solidFill>
                    <a:latin typeface="Calibri"/>
                    <a:ea typeface="Times New Roman"/>
                    <a:cs typeface="Times New Roman"/>
                  </a:rPr>
                  <a:t>MID49</a:t>
                </a:r>
                <a:endParaRPr lang="en-GB" sz="1400" b="1" dirty="0">
                  <a:latin typeface="Times New Roman"/>
                  <a:ea typeface="Times New Roman"/>
                </a:endParaRPr>
              </a:p>
            </p:txBody>
          </p:sp>
          <p:sp>
            <p:nvSpPr>
              <p:cNvPr id="10" name="TextBox 2"/>
              <p:cNvSpPr txBox="1"/>
              <p:nvPr/>
            </p:nvSpPr>
            <p:spPr>
              <a:xfrm>
                <a:off x="2286920" y="1653177"/>
                <a:ext cx="431145" cy="1674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b="1" dirty="0">
                    <a:solidFill>
                      <a:srgbClr val="000000"/>
                    </a:solidFill>
                    <a:latin typeface="Calibri"/>
                    <a:ea typeface="Times New Roman"/>
                    <a:cs typeface="Times New Roman"/>
                  </a:rPr>
                  <a:t>GAPDH</a:t>
                </a:r>
                <a:endParaRPr lang="en-GB" sz="1400" b="1" dirty="0">
                  <a:latin typeface="Times New Roman"/>
                  <a:ea typeface="Times New Roman"/>
                </a:endParaRPr>
              </a:p>
            </p:txBody>
          </p:sp>
          <p:pic>
            <p:nvPicPr>
              <p:cNvPr id="11" name="Picture 10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29656" y="1970538"/>
                <a:ext cx="1740303" cy="1730154"/>
              </a:xfrm>
              <a:prstGeom prst="rect">
                <a:avLst/>
              </a:prstGeom>
            </p:spPr>
          </p:pic>
        </p:grpSp>
        <p:sp>
          <p:nvSpPr>
            <p:cNvPr id="13" name="TextBox 12"/>
            <p:cNvSpPr txBox="1"/>
            <p:nvPr/>
          </p:nvSpPr>
          <p:spPr>
            <a:xfrm>
              <a:off x="1689322" y="1156418"/>
              <a:ext cx="190456" cy="1781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 smtClean="0"/>
                <a:t>A</a:t>
              </a:r>
              <a:endParaRPr lang="en-GB" sz="1400" b="1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030216" y="1156418"/>
              <a:ext cx="185258" cy="1781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 smtClean="0"/>
                <a:t>B</a:t>
              </a:r>
              <a:endParaRPr lang="en-GB" sz="1400" b="1" dirty="0"/>
            </a:p>
          </p:txBody>
        </p:sp>
        <p:grpSp>
          <p:nvGrpSpPr>
            <p:cNvPr id="2" name="Group 1"/>
            <p:cNvGrpSpPr/>
            <p:nvPr/>
          </p:nvGrpSpPr>
          <p:grpSpPr>
            <a:xfrm>
              <a:off x="3936538" y="1765979"/>
              <a:ext cx="1547814" cy="1749580"/>
              <a:chOff x="3936538" y="1765979"/>
              <a:chExt cx="1547814" cy="1749580"/>
            </a:xfrm>
          </p:grpSpPr>
          <p:sp>
            <p:nvSpPr>
              <p:cNvPr id="18" name="TextBox 17"/>
              <p:cNvSpPr txBox="1"/>
              <p:nvPr/>
            </p:nvSpPr>
            <p:spPr>
              <a:xfrm>
                <a:off x="4467837" y="1765979"/>
                <a:ext cx="240357" cy="1781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b="1" dirty="0"/>
                  <a:t>C1</a:t>
                </a: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5121369" y="1765979"/>
                <a:ext cx="182139" cy="1781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b="1" dirty="0"/>
                  <a:t>P</a:t>
                </a: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4787912" y="1768582"/>
                <a:ext cx="240357" cy="1781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b="1" dirty="0"/>
                  <a:t>C2</a:t>
                </a:r>
              </a:p>
            </p:txBody>
          </p:sp>
          <p:pic>
            <p:nvPicPr>
              <p:cNvPr id="21" name="Εικόνα 81"/>
              <p:cNvPicPr/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884" t="23134" r="69250" b="18966"/>
              <a:stretch/>
            </p:blipFill>
            <p:spPr>
              <a:xfrm>
                <a:off x="4415104" y="1960197"/>
                <a:ext cx="1069248" cy="1555362"/>
              </a:xfrm>
              <a:prstGeom prst="rect">
                <a:avLst/>
              </a:prstGeom>
            </p:spPr>
          </p:pic>
          <p:sp>
            <p:nvSpPr>
              <p:cNvPr id="22" name="TextBox 21"/>
              <p:cNvSpPr txBox="1"/>
              <p:nvPr/>
            </p:nvSpPr>
            <p:spPr>
              <a:xfrm>
                <a:off x="4037527" y="1998773"/>
                <a:ext cx="379664" cy="1781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b="1" dirty="0"/>
                  <a:t>Mfn2</a:t>
                </a: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4026307" y="2351418"/>
                <a:ext cx="383199" cy="1781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b="1" dirty="0"/>
                  <a:t>OPA1</a:t>
                </a: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4064779" y="2649907"/>
                <a:ext cx="356793" cy="1781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b="1" dirty="0"/>
                  <a:t>Drp1</a:t>
                </a: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3968598" y="2927328"/>
                <a:ext cx="445159" cy="1781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b="1" dirty="0" smtClean="0"/>
                  <a:t>MID51</a:t>
                </a:r>
                <a:endParaRPr lang="en-GB" sz="1400" b="1" dirty="0"/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3936538" y="3230006"/>
                <a:ext cx="474268" cy="1781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b="1" dirty="0"/>
                  <a:t>GAPDH</a:t>
                </a:r>
              </a:p>
            </p:txBody>
          </p:sp>
        </p:grpSp>
        <p:grpSp>
          <p:nvGrpSpPr>
            <p:cNvPr id="15" name="Group 14"/>
            <p:cNvGrpSpPr/>
            <p:nvPr/>
          </p:nvGrpSpPr>
          <p:grpSpPr>
            <a:xfrm>
              <a:off x="5627512" y="1522991"/>
              <a:ext cx="2709575" cy="2378694"/>
              <a:chOff x="5627512" y="1522991"/>
              <a:chExt cx="2709575" cy="2378694"/>
            </a:xfrm>
          </p:grpSpPr>
          <p:pic>
            <p:nvPicPr>
              <p:cNvPr id="16" name="Εικόνα 81"/>
              <p:cNvPicPr/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3210" t="4312" r="33485"/>
              <a:stretch/>
            </p:blipFill>
            <p:spPr>
              <a:xfrm>
                <a:off x="6057662" y="1723570"/>
                <a:ext cx="972618" cy="2081526"/>
              </a:xfrm>
              <a:prstGeom prst="rect">
                <a:avLst/>
              </a:prstGeom>
            </p:spPr>
          </p:pic>
          <p:pic>
            <p:nvPicPr>
              <p:cNvPr id="17" name="Εικόνα 81"/>
              <p:cNvPicPr/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7998" t="4312" r="-1"/>
              <a:stretch/>
            </p:blipFill>
            <p:spPr>
              <a:xfrm>
                <a:off x="7384872" y="1723570"/>
                <a:ext cx="918290" cy="2081526"/>
              </a:xfrm>
              <a:prstGeom prst="rect">
                <a:avLst/>
              </a:prstGeom>
            </p:spPr>
          </p:pic>
          <p:cxnSp>
            <p:nvCxnSpPr>
              <p:cNvPr id="27" name="Straight Connector 26"/>
              <p:cNvCxnSpPr/>
              <p:nvPr/>
            </p:nvCxnSpPr>
            <p:spPr>
              <a:xfrm flipH="1">
                <a:off x="6047296" y="2533675"/>
                <a:ext cx="903365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" name="TextBox 27"/>
              <p:cNvSpPr txBox="1"/>
              <p:nvPr/>
            </p:nvSpPr>
            <p:spPr>
              <a:xfrm>
                <a:off x="6313246" y="1553406"/>
                <a:ext cx="379664" cy="1781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b="1" dirty="0"/>
                  <a:t>Mfn2</a:t>
                </a:r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7580298" y="1553406"/>
                <a:ext cx="383199" cy="1781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b="1" dirty="0"/>
                  <a:t>OPA1</a:t>
                </a: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 rot="16200000">
                <a:off x="5217324" y="1933179"/>
                <a:ext cx="1019981" cy="19960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GB" sz="1400" b="1" dirty="0"/>
                  <a:t>Relative </a:t>
                </a:r>
                <a:r>
                  <a:rPr lang="en-GB" sz="1400" b="1" dirty="0" smtClean="0"/>
                  <a:t>protein level</a:t>
                </a:r>
                <a:endParaRPr lang="en-GB" sz="1400" b="1" dirty="0"/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6056492" y="2550154"/>
                <a:ext cx="476971" cy="17816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GB" sz="1400" b="1" dirty="0"/>
                  <a:t>Control</a:t>
                </a:r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6510182" y="2548480"/>
                <a:ext cx="465660" cy="17816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GB" sz="1400" b="1" dirty="0"/>
                  <a:t>Patient</a:t>
                </a:r>
              </a:p>
            </p:txBody>
          </p:sp>
          <p:cxnSp>
            <p:nvCxnSpPr>
              <p:cNvPr id="33" name="Straight Connector 32"/>
              <p:cNvCxnSpPr/>
              <p:nvPr/>
            </p:nvCxnSpPr>
            <p:spPr>
              <a:xfrm flipH="1">
                <a:off x="7401279" y="2533747"/>
                <a:ext cx="903365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>
              <a:xfrm flipH="1">
                <a:off x="7433722" y="3704022"/>
                <a:ext cx="903365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>
              <a:xfrm flipH="1">
                <a:off x="6047296" y="3704022"/>
                <a:ext cx="903365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>
              <a:xfrm rot="5400000" flipH="1">
                <a:off x="5776478" y="2151971"/>
                <a:ext cx="746914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/>
            </p:nvCxnSpPr>
            <p:spPr>
              <a:xfrm rot="5400000" flipH="1">
                <a:off x="7091161" y="2153486"/>
                <a:ext cx="746914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/>
              <p:cNvCxnSpPr/>
              <p:nvPr/>
            </p:nvCxnSpPr>
            <p:spPr>
              <a:xfrm flipV="1">
                <a:off x="6125257" y="2764333"/>
                <a:ext cx="0" cy="97966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/>
              <p:cNvCxnSpPr/>
              <p:nvPr/>
            </p:nvCxnSpPr>
            <p:spPr>
              <a:xfrm rot="5400000" flipH="1">
                <a:off x="7059135" y="3336289"/>
                <a:ext cx="746914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0" name="TextBox 39"/>
              <p:cNvSpPr txBox="1"/>
              <p:nvPr/>
            </p:nvSpPr>
            <p:spPr>
              <a:xfrm rot="16200000">
                <a:off x="6587970" y="1945954"/>
                <a:ext cx="1019981" cy="19960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GB" sz="1400" b="1" dirty="0"/>
                  <a:t>Relative </a:t>
                </a:r>
                <a:r>
                  <a:rPr lang="en-GB" sz="1400" b="1" dirty="0" smtClean="0"/>
                  <a:t>protein level</a:t>
                </a:r>
                <a:endParaRPr lang="en-GB" sz="1400" b="1" dirty="0"/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7806819" y="2541009"/>
                <a:ext cx="465660" cy="17816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GB" sz="1400" b="1" dirty="0"/>
                  <a:t>Patient</a:t>
                </a:r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7346275" y="3723516"/>
                <a:ext cx="476971" cy="17816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GB" sz="1400" b="1" dirty="0"/>
                  <a:t>Control</a:t>
                </a:r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7807118" y="3721841"/>
                <a:ext cx="465660" cy="17816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GB" sz="1400" b="1" dirty="0"/>
                  <a:t>Patient</a:t>
                </a:r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6030092" y="3721564"/>
                <a:ext cx="476971" cy="17816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GB" sz="1400" b="1" dirty="0"/>
                  <a:t>Control</a:t>
                </a:r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>
                <a:off x="6486681" y="3719890"/>
                <a:ext cx="465660" cy="17816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GB" sz="1400" b="1" dirty="0"/>
                  <a:t>Patient</a:t>
                </a:r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6324419" y="2755536"/>
                <a:ext cx="356793" cy="17816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GB" sz="1400" b="1" dirty="0"/>
                  <a:t>Drp1</a:t>
                </a:r>
              </a:p>
            </p:txBody>
          </p:sp>
          <p:sp>
            <p:nvSpPr>
              <p:cNvPr id="48" name="TextBox 47"/>
              <p:cNvSpPr txBox="1"/>
              <p:nvPr/>
            </p:nvSpPr>
            <p:spPr>
              <a:xfrm>
                <a:off x="7565988" y="2755536"/>
                <a:ext cx="445159" cy="17816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GB" sz="1400" b="1" dirty="0" smtClean="0"/>
                  <a:t>MID51</a:t>
                </a:r>
                <a:endParaRPr lang="en-GB" sz="1400" b="1" dirty="0"/>
              </a:p>
            </p:txBody>
          </p:sp>
          <p:sp>
            <p:nvSpPr>
              <p:cNvPr id="49" name="TextBox 48"/>
              <p:cNvSpPr txBox="1"/>
              <p:nvPr/>
            </p:nvSpPr>
            <p:spPr>
              <a:xfrm rot="16200000">
                <a:off x="5223347" y="3236301"/>
                <a:ext cx="1019982" cy="19960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GB" sz="1400" b="1" dirty="0"/>
                  <a:t>Relative protein level</a:t>
                </a:r>
              </a:p>
            </p:txBody>
          </p:sp>
          <p:sp>
            <p:nvSpPr>
              <p:cNvPr id="50" name="TextBox 49"/>
              <p:cNvSpPr txBox="1"/>
              <p:nvPr/>
            </p:nvSpPr>
            <p:spPr>
              <a:xfrm rot="16200000">
                <a:off x="6614449" y="3217204"/>
                <a:ext cx="1019982" cy="19960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GB" sz="1400" b="1" dirty="0"/>
                  <a:t>Relative </a:t>
                </a:r>
                <a:r>
                  <a:rPr lang="en-GB" sz="1400" b="1" dirty="0" smtClean="0"/>
                  <a:t>protein level</a:t>
                </a:r>
                <a:endParaRPr lang="en-GB" sz="1400" b="1" dirty="0"/>
              </a:p>
            </p:txBody>
          </p:sp>
          <p:sp>
            <p:nvSpPr>
              <p:cNvPr id="51" name="TextBox 50"/>
              <p:cNvSpPr txBox="1"/>
              <p:nvPr/>
            </p:nvSpPr>
            <p:spPr>
              <a:xfrm>
                <a:off x="5882883" y="3598017"/>
                <a:ext cx="179021" cy="1781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/>
                  <a:t>0</a:t>
                </a:r>
              </a:p>
            </p:txBody>
          </p:sp>
          <p:sp>
            <p:nvSpPr>
              <p:cNvPr id="52" name="TextBox 51"/>
              <p:cNvSpPr txBox="1"/>
              <p:nvPr/>
            </p:nvSpPr>
            <p:spPr>
              <a:xfrm>
                <a:off x="5796321" y="3394435"/>
                <a:ext cx="267386" cy="1781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/>
                  <a:t>0.2</a:t>
                </a:r>
              </a:p>
            </p:txBody>
          </p:sp>
          <p:sp>
            <p:nvSpPr>
              <p:cNvPr id="53" name="TextBox 52"/>
              <p:cNvSpPr txBox="1"/>
              <p:nvPr/>
            </p:nvSpPr>
            <p:spPr>
              <a:xfrm>
                <a:off x="5796321" y="3195649"/>
                <a:ext cx="267386" cy="1781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/>
                  <a:t>0.4</a:t>
                </a:r>
              </a:p>
            </p:txBody>
          </p:sp>
          <p:sp>
            <p:nvSpPr>
              <p:cNvPr id="54" name="TextBox 53"/>
              <p:cNvSpPr txBox="1"/>
              <p:nvPr/>
            </p:nvSpPr>
            <p:spPr>
              <a:xfrm>
                <a:off x="5796321" y="3297743"/>
                <a:ext cx="267386" cy="1781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/>
                  <a:t>0.3</a:t>
                </a:r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5796321" y="3503126"/>
                <a:ext cx="267386" cy="1781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/>
                  <a:t>0.1</a:t>
                </a:r>
              </a:p>
            </p:txBody>
          </p:sp>
          <p:sp>
            <p:nvSpPr>
              <p:cNvPr id="56" name="TextBox 55"/>
              <p:cNvSpPr txBox="1"/>
              <p:nvPr/>
            </p:nvSpPr>
            <p:spPr>
              <a:xfrm>
                <a:off x="5796321" y="3114455"/>
                <a:ext cx="267386" cy="1781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/>
                  <a:t>0.5</a:t>
                </a:r>
              </a:p>
            </p:txBody>
          </p:sp>
          <p:sp>
            <p:nvSpPr>
              <p:cNvPr id="57" name="TextBox 56"/>
              <p:cNvSpPr txBox="1"/>
              <p:nvPr/>
            </p:nvSpPr>
            <p:spPr>
              <a:xfrm>
                <a:off x="5796321" y="3015964"/>
                <a:ext cx="267386" cy="1781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/>
                  <a:t>0.6</a:t>
                </a:r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5796321" y="2907755"/>
                <a:ext cx="267386" cy="1781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/>
                  <a:t>0.7</a:t>
                </a: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5796321" y="2800715"/>
                <a:ext cx="267386" cy="1781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/>
                  <a:t>0.8</a:t>
                </a:r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>
                <a:off x="5796321" y="2695005"/>
                <a:ext cx="267386" cy="1781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/>
                  <a:t>0.9</a:t>
                </a:r>
              </a:p>
            </p:txBody>
          </p:sp>
          <p:sp>
            <p:nvSpPr>
              <p:cNvPr id="61" name="TextBox 60"/>
              <p:cNvSpPr txBox="1"/>
              <p:nvPr/>
            </p:nvSpPr>
            <p:spPr>
              <a:xfrm>
                <a:off x="5907561" y="2434049"/>
                <a:ext cx="179021" cy="1781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/>
                  <a:t>0</a:t>
                </a:r>
              </a:p>
            </p:txBody>
          </p:sp>
          <p:sp>
            <p:nvSpPr>
              <p:cNvPr id="62" name="TextBox 61"/>
              <p:cNvSpPr txBox="1"/>
              <p:nvPr/>
            </p:nvSpPr>
            <p:spPr>
              <a:xfrm>
                <a:off x="5820999" y="2149446"/>
                <a:ext cx="267386" cy="1781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/>
                  <a:t>0.6</a:t>
                </a:r>
              </a:p>
            </p:txBody>
          </p:sp>
          <p:sp>
            <p:nvSpPr>
              <p:cNvPr id="63" name="TextBox 62"/>
              <p:cNvSpPr txBox="1"/>
              <p:nvPr/>
            </p:nvSpPr>
            <p:spPr>
              <a:xfrm>
                <a:off x="5820999" y="2054731"/>
                <a:ext cx="267386" cy="1781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/>
                  <a:t>0.8</a:t>
                </a:r>
              </a:p>
            </p:txBody>
          </p:sp>
          <p:sp>
            <p:nvSpPr>
              <p:cNvPr id="64" name="TextBox 63"/>
              <p:cNvSpPr txBox="1"/>
              <p:nvPr/>
            </p:nvSpPr>
            <p:spPr>
              <a:xfrm>
                <a:off x="5820999" y="2259775"/>
                <a:ext cx="267386" cy="1781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/>
                  <a:t>0.4</a:t>
                </a:r>
              </a:p>
            </p:txBody>
          </p:sp>
          <p:sp>
            <p:nvSpPr>
              <p:cNvPr id="65" name="TextBox 64"/>
              <p:cNvSpPr txBox="1"/>
              <p:nvPr/>
            </p:nvSpPr>
            <p:spPr>
              <a:xfrm>
                <a:off x="5820999" y="2348213"/>
                <a:ext cx="267386" cy="1781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/>
                  <a:t>0.2</a:t>
                </a:r>
              </a:p>
            </p:txBody>
          </p:sp>
          <p:sp>
            <p:nvSpPr>
              <p:cNvPr id="66" name="TextBox 65"/>
              <p:cNvSpPr txBox="1"/>
              <p:nvPr/>
            </p:nvSpPr>
            <p:spPr>
              <a:xfrm>
                <a:off x="5820999" y="1958741"/>
                <a:ext cx="267386" cy="1781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/>
                  <a:t>1.0</a:t>
                </a:r>
              </a:p>
            </p:txBody>
          </p:sp>
          <p:sp>
            <p:nvSpPr>
              <p:cNvPr id="67" name="TextBox 66"/>
              <p:cNvSpPr txBox="1"/>
              <p:nvPr/>
            </p:nvSpPr>
            <p:spPr>
              <a:xfrm>
                <a:off x="5820999" y="1865184"/>
                <a:ext cx="267386" cy="1781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/>
                  <a:t>1.2</a:t>
                </a:r>
              </a:p>
            </p:txBody>
          </p:sp>
          <p:sp>
            <p:nvSpPr>
              <p:cNvPr id="68" name="TextBox 67"/>
              <p:cNvSpPr txBox="1"/>
              <p:nvPr/>
            </p:nvSpPr>
            <p:spPr>
              <a:xfrm>
                <a:off x="5820999" y="1753666"/>
                <a:ext cx="267386" cy="1781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/>
                  <a:t>1.4</a:t>
                </a:r>
              </a:p>
            </p:txBody>
          </p:sp>
          <p:sp>
            <p:nvSpPr>
              <p:cNvPr id="69" name="TextBox 68"/>
              <p:cNvSpPr txBox="1"/>
              <p:nvPr/>
            </p:nvSpPr>
            <p:spPr>
              <a:xfrm>
                <a:off x="5820999" y="1642193"/>
                <a:ext cx="267386" cy="1781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/>
                  <a:t>1.6</a:t>
                </a:r>
              </a:p>
            </p:txBody>
          </p:sp>
          <p:sp>
            <p:nvSpPr>
              <p:cNvPr id="71" name="TextBox 70"/>
              <p:cNvSpPr txBox="1"/>
              <p:nvPr/>
            </p:nvSpPr>
            <p:spPr>
              <a:xfrm>
                <a:off x="7135682" y="1985155"/>
                <a:ext cx="267386" cy="1781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/>
                  <a:t>1.7</a:t>
                </a:r>
              </a:p>
            </p:txBody>
          </p:sp>
          <p:sp>
            <p:nvSpPr>
              <p:cNvPr id="72" name="TextBox 71"/>
              <p:cNvSpPr txBox="1"/>
              <p:nvPr/>
            </p:nvSpPr>
            <p:spPr>
              <a:xfrm>
                <a:off x="7135682" y="2134510"/>
                <a:ext cx="267386" cy="1781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/>
                  <a:t>1.6</a:t>
                </a:r>
              </a:p>
            </p:txBody>
          </p:sp>
          <p:sp>
            <p:nvSpPr>
              <p:cNvPr id="73" name="TextBox 72"/>
              <p:cNvSpPr txBox="1"/>
              <p:nvPr/>
            </p:nvSpPr>
            <p:spPr>
              <a:xfrm>
                <a:off x="7135682" y="2282594"/>
                <a:ext cx="267386" cy="1781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/>
                  <a:t>1.5</a:t>
                </a:r>
              </a:p>
            </p:txBody>
          </p:sp>
          <p:sp>
            <p:nvSpPr>
              <p:cNvPr id="74" name="TextBox 73"/>
              <p:cNvSpPr txBox="1"/>
              <p:nvPr/>
            </p:nvSpPr>
            <p:spPr>
              <a:xfrm>
                <a:off x="7135682" y="1826793"/>
                <a:ext cx="267386" cy="1781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/>
                  <a:t>1.8</a:t>
                </a:r>
              </a:p>
            </p:txBody>
          </p:sp>
          <p:sp>
            <p:nvSpPr>
              <p:cNvPr id="75" name="TextBox 74"/>
              <p:cNvSpPr txBox="1"/>
              <p:nvPr/>
            </p:nvSpPr>
            <p:spPr>
              <a:xfrm>
                <a:off x="7135682" y="1661709"/>
                <a:ext cx="267386" cy="1781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/>
                  <a:t>1.9</a:t>
                </a:r>
              </a:p>
            </p:txBody>
          </p:sp>
          <p:sp>
            <p:nvSpPr>
              <p:cNvPr id="76" name="TextBox 75"/>
              <p:cNvSpPr txBox="1"/>
              <p:nvPr/>
            </p:nvSpPr>
            <p:spPr>
              <a:xfrm>
                <a:off x="7135652" y="3497779"/>
                <a:ext cx="267386" cy="1781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/>
                  <a:t>0.2</a:t>
                </a:r>
              </a:p>
            </p:txBody>
          </p:sp>
          <p:sp>
            <p:nvSpPr>
              <p:cNvPr id="77" name="TextBox 76"/>
              <p:cNvSpPr txBox="1"/>
              <p:nvPr/>
            </p:nvSpPr>
            <p:spPr>
              <a:xfrm>
                <a:off x="7135652" y="3081922"/>
                <a:ext cx="267386" cy="1781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/>
                  <a:t>1.0</a:t>
                </a:r>
              </a:p>
            </p:txBody>
          </p:sp>
          <p:sp>
            <p:nvSpPr>
              <p:cNvPr id="78" name="TextBox 77"/>
              <p:cNvSpPr txBox="1"/>
              <p:nvPr/>
            </p:nvSpPr>
            <p:spPr>
              <a:xfrm>
                <a:off x="7135652" y="3185869"/>
                <a:ext cx="267386" cy="1781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/>
                  <a:t>0.8</a:t>
                </a:r>
              </a:p>
            </p:txBody>
          </p:sp>
          <p:sp>
            <p:nvSpPr>
              <p:cNvPr id="79" name="TextBox 78"/>
              <p:cNvSpPr txBox="1"/>
              <p:nvPr/>
            </p:nvSpPr>
            <p:spPr>
              <a:xfrm>
                <a:off x="7135652" y="3293115"/>
                <a:ext cx="267386" cy="1781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/>
                  <a:t>0.6</a:t>
                </a:r>
              </a:p>
            </p:txBody>
          </p:sp>
          <p:sp>
            <p:nvSpPr>
              <p:cNvPr id="80" name="TextBox 79"/>
              <p:cNvSpPr txBox="1"/>
              <p:nvPr/>
            </p:nvSpPr>
            <p:spPr>
              <a:xfrm>
                <a:off x="7135652" y="2975277"/>
                <a:ext cx="267386" cy="1781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/>
                  <a:t>1.2</a:t>
                </a:r>
              </a:p>
            </p:txBody>
          </p:sp>
          <p:sp>
            <p:nvSpPr>
              <p:cNvPr id="81" name="TextBox 80"/>
              <p:cNvSpPr txBox="1"/>
              <p:nvPr/>
            </p:nvSpPr>
            <p:spPr>
              <a:xfrm>
                <a:off x="7135652" y="2853547"/>
                <a:ext cx="267386" cy="1781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/>
                  <a:t>1.4</a:t>
                </a:r>
              </a:p>
            </p:txBody>
          </p:sp>
          <p:sp>
            <p:nvSpPr>
              <p:cNvPr id="82" name="TextBox 81"/>
              <p:cNvSpPr txBox="1"/>
              <p:nvPr/>
            </p:nvSpPr>
            <p:spPr>
              <a:xfrm>
                <a:off x="7222214" y="3608237"/>
                <a:ext cx="179021" cy="1781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/>
                  <a:t>0</a:t>
                </a:r>
              </a:p>
            </p:txBody>
          </p:sp>
          <p:sp>
            <p:nvSpPr>
              <p:cNvPr id="83" name="TextBox 82"/>
              <p:cNvSpPr txBox="1"/>
              <p:nvPr/>
            </p:nvSpPr>
            <p:spPr>
              <a:xfrm>
                <a:off x="7135652" y="3393702"/>
                <a:ext cx="267386" cy="1781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/>
                  <a:t>0.4</a:t>
                </a:r>
              </a:p>
            </p:txBody>
          </p:sp>
          <p:sp>
            <p:nvSpPr>
              <p:cNvPr id="131" name="TextBox 130"/>
              <p:cNvSpPr txBox="1"/>
              <p:nvPr/>
            </p:nvSpPr>
            <p:spPr>
              <a:xfrm>
                <a:off x="7350696" y="2540938"/>
                <a:ext cx="476971" cy="17816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GB" sz="1400" b="1" dirty="0"/>
                  <a:t>Control</a:t>
                </a:r>
              </a:p>
            </p:txBody>
          </p:sp>
          <p:sp>
            <p:nvSpPr>
              <p:cNvPr id="70" name="TextBox 69"/>
              <p:cNvSpPr txBox="1"/>
              <p:nvPr/>
            </p:nvSpPr>
            <p:spPr>
              <a:xfrm>
                <a:off x="7135682" y="2420086"/>
                <a:ext cx="267386" cy="1781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/>
                  <a:t>1.4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5920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363</TotalTime>
  <Words>75</Words>
  <Application>Microsoft Office PowerPoint</Application>
  <PresentationFormat>Widescreen</PresentationFormat>
  <Paragraphs>65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>Newcastle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Angela Pyle</dc:creator>
  <cp:lastModifiedBy>Rita Horvath</cp:lastModifiedBy>
  <cp:revision>10</cp:revision>
  <dcterms:created xsi:type="dcterms:W3CDTF">2017-11-30T07:46:31Z</dcterms:created>
  <dcterms:modified xsi:type="dcterms:W3CDTF">2018-01-15T19:16:43Z</dcterms:modified>
</cp:coreProperties>
</file>