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19900" cy="99187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A9CB"/>
    <a:srgbClr val="53C9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88"/>
    <p:restoredTop sz="91551"/>
  </p:normalViewPr>
  <p:slideViewPr>
    <p:cSldViewPr snapToGrid="0" snapToObjects="1">
      <p:cViewPr varScale="1">
        <p:scale>
          <a:sx n="100" d="100"/>
          <a:sy n="100" d="100"/>
        </p:scale>
        <p:origin x="188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8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440A22-FEFA-6A45-824C-4C4403D309EA}" type="doc">
      <dgm:prSet loTypeId="urn:microsoft.com/office/officeart/2005/8/layout/hierarchy1" loCatId="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de-DE"/>
        </a:p>
      </dgm:t>
    </dgm:pt>
    <dgm:pt modelId="{ABB0D53E-8C39-EB48-BCE0-FCA8F69BDF3B}">
      <dgm:prSet phldrT="[Text]" custT="1"/>
      <dgm:spPr/>
      <dgm:t>
        <a:bodyPr/>
        <a:lstStyle/>
        <a:p>
          <a:r>
            <a:rPr lang="de-DE" sz="1200" b="0" i="0" dirty="0" err="1">
              <a:latin typeface="Arial" charset="0"/>
              <a:ea typeface="Arial" charset="0"/>
              <a:cs typeface="Arial" charset="0"/>
            </a:rPr>
            <a:t>Excluded</a:t>
          </a:r>
          <a:r>
            <a:rPr lang="de-DE" sz="1200" b="0" i="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dirty="0" err="1">
              <a:latin typeface="Arial" charset="0"/>
              <a:ea typeface="Arial" charset="0"/>
              <a:cs typeface="Arial" charset="0"/>
            </a:rPr>
            <a:t>coronary</a:t>
          </a:r>
          <a:r>
            <a:rPr lang="de-DE" sz="1200" b="0" i="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dirty="0" err="1">
              <a:latin typeface="Arial" charset="0"/>
              <a:ea typeface="Arial" charset="0"/>
              <a:cs typeface="Arial" charset="0"/>
            </a:rPr>
            <a:t>artery</a:t>
          </a:r>
          <a:r>
            <a:rPr lang="de-DE" sz="1200" b="0" i="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dirty="0" err="1">
              <a:latin typeface="Arial" charset="0"/>
              <a:ea typeface="Arial" charset="0"/>
              <a:cs typeface="Arial" charset="0"/>
            </a:rPr>
            <a:t>disease</a:t>
          </a:r>
          <a:r>
            <a:rPr lang="de-DE" sz="1200" b="0" i="0" dirty="0">
              <a:latin typeface="Arial" charset="0"/>
              <a:ea typeface="Arial" charset="0"/>
              <a:cs typeface="Arial" charset="0"/>
            </a:rPr>
            <a:t> </a:t>
          </a:r>
        </a:p>
        <a:p>
          <a:r>
            <a:rPr lang="de-DE" sz="1200" b="0" i="0" dirty="0">
              <a:latin typeface="Arial" charset="0"/>
              <a:ea typeface="Arial" charset="0"/>
              <a:cs typeface="Arial" charset="0"/>
            </a:rPr>
            <a:t>N=102</a:t>
          </a:r>
        </a:p>
      </dgm:t>
    </dgm:pt>
    <dgm:pt modelId="{3D1B33ED-C34A-624F-B8D4-80691D2C7898}" type="parTrans" cxnId="{2D583607-BEC8-394F-8F04-6D29A294BAA8}">
      <dgm:prSet/>
      <dgm:spPr/>
      <dgm:t>
        <a:bodyPr/>
        <a:lstStyle/>
        <a:p>
          <a:endParaRPr lang="de-DE" sz="1200" b="0" i="0">
            <a:latin typeface="Arial" charset="0"/>
            <a:ea typeface="Arial" charset="0"/>
            <a:cs typeface="Arial" charset="0"/>
          </a:endParaRPr>
        </a:p>
      </dgm:t>
    </dgm:pt>
    <dgm:pt modelId="{E0F36EF7-5171-644C-B410-4C875D8E6E66}" type="sibTrans" cxnId="{2D583607-BEC8-394F-8F04-6D29A294BAA8}">
      <dgm:prSet/>
      <dgm:spPr/>
      <dgm:t>
        <a:bodyPr/>
        <a:lstStyle/>
        <a:p>
          <a:endParaRPr lang="de-DE" sz="1200" b="0" i="0">
            <a:latin typeface="Arial" charset="0"/>
            <a:ea typeface="Arial" charset="0"/>
            <a:cs typeface="Arial" charset="0"/>
          </a:endParaRPr>
        </a:p>
      </dgm:t>
    </dgm:pt>
    <dgm:pt modelId="{6AC59119-0BA4-2344-9E43-36F249C3BA17}">
      <dgm:prSet custT="1"/>
      <dgm:spPr>
        <a:ln>
          <a:solidFill>
            <a:srgbClr val="92D050"/>
          </a:solidFill>
        </a:ln>
      </dgm:spPr>
      <dgm:t>
        <a:bodyPr/>
        <a:lstStyle/>
        <a:p>
          <a:r>
            <a:rPr lang="de-DE" sz="1200" b="0" i="0" dirty="0" err="1">
              <a:latin typeface="Arial" charset="0"/>
              <a:ea typeface="Arial" charset="0"/>
              <a:cs typeface="Arial" charset="0"/>
            </a:rPr>
            <a:t>Endomyocardial</a:t>
          </a:r>
          <a:r>
            <a:rPr lang="de-DE" sz="1200" b="0" i="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dirty="0" err="1">
              <a:latin typeface="Arial" charset="0"/>
              <a:ea typeface="Arial" charset="0"/>
              <a:cs typeface="Arial" charset="0"/>
            </a:rPr>
            <a:t>biopsy</a:t>
          </a:r>
          <a:endParaRPr lang="de-DE" sz="1200" b="0" i="0" dirty="0">
            <a:latin typeface="Arial" charset="0"/>
            <a:ea typeface="Arial" charset="0"/>
            <a:cs typeface="Arial" charset="0"/>
          </a:endParaRPr>
        </a:p>
        <a:p>
          <a:r>
            <a:rPr lang="de-DE" sz="1200" b="0" i="0" dirty="0">
              <a:latin typeface="Arial" charset="0"/>
              <a:ea typeface="Arial" charset="0"/>
              <a:cs typeface="Arial" charset="0"/>
            </a:rPr>
            <a:t>N=102</a:t>
          </a:r>
        </a:p>
      </dgm:t>
    </dgm:pt>
    <dgm:pt modelId="{9AB63F73-450B-1A43-AEA1-6703BC6AF016}" type="parTrans" cxnId="{5CE37733-C813-694A-A7AB-D4D17D1D16CD}">
      <dgm:prSet/>
      <dgm:spPr>
        <a:ln>
          <a:solidFill>
            <a:srgbClr val="92D050"/>
          </a:solidFill>
        </a:ln>
      </dgm:spPr>
      <dgm:t>
        <a:bodyPr/>
        <a:lstStyle/>
        <a:p>
          <a:endParaRPr lang="de-DE" sz="1200" b="0" i="0">
            <a:latin typeface="Arial" charset="0"/>
            <a:ea typeface="Arial" charset="0"/>
            <a:cs typeface="Arial" charset="0"/>
          </a:endParaRPr>
        </a:p>
      </dgm:t>
    </dgm:pt>
    <dgm:pt modelId="{6B980646-5E69-1544-9764-1FAA035FED04}" type="sibTrans" cxnId="{5CE37733-C813-694A-A7AB-D4D17D1D16CD}">
      <dgm:prSet/>
      <dgm:spPr/>
      <dgm:t>
        <a:bodyPr/>
        <a:lstStyle/>
        <a:p>
          <a:endParaRPr lang="de-DE" sz="1200" b="0" i="0">
            <a:latin typeface="Arial" charset="0"/>
            <a:ea typeface="Arial" charset="0"/>
            <a:cs typeface="Arial" charset="0"/>
          </a:endParaRPr>
        </a:p>
      </dgm:t>
    </dgm:pt>
    <dgm:pt modelId="{13CB7E82-BCC8-A545-9C28-88D4A383D469}">
      <dgm:prSet custT="1"/>
      <dgm:spPr/>
      <dgm:t>
        <a:bodyPr/>
        <a:lstStyle/>
        <a:p>
          <a:r>
            <a:rPr lang="de-DE" sz="1200" b="0" i="0" dirty="0">
              <a:latin typeface="Arial" charset="0"/>
              <a:ea typeface="Arial" charset="0"/>
              <a:cs typeface="Arial" charset="0"/>
            </a:rPr>
            <a:t>Hospital </a:t>
          </a:r>
          <a:r>
            <a:rPr lang="de-DE" sz="1200" b="0" i="0" dirty="0" err="1">
              <a:latin typeface="Arial" charset="0"/>
              <a:ea typeface="Arial" charset="0"/>
              <a:cs typeface="Arial" charset="0"/>
            </a:rPr>
            <a:t>admission</a:t>
          </a:r>
          <a:r>
            <a:rPr lang="de-DE" sz="1200" b="0" i="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dirty="0" err="1">
              <a:latin typeface="Arial" charset="0"/>
              <a:ea typeface="Arial" charset="0"/>
              <a:cs typeface="Arial" charset="0"/>
            </a:rPr>
            <a:t>for</a:t>
          </a:r>
          <a:r>
            <a:rPr lang="de-DE" sz="1200" b="0" i="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dirty="0" err="1">
              <a:latin typeface="Arial" charset="0"/>
              <a:ea typeface="Arial" charset="0"/>
              <a:cs typeface="Arial" charset="0"/>
            </a:rPr>
            <a:t>observation</a:t>
          </a:r>
          <a:r>
            <a:rPr lang="de-DE" sz="1200" b="0" i="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dirty="0" err="1">
              <a:latin typeface="Arial" charset="0"/>
              <a:ea typeface="Arial" charset="0"/>
              <a:cs typeface="Arial" charset="0"/>
            </a:rPr>
            <a:t>and</a:t>
          </a:r>
          <a:r>
            <a:rPr lang="de-DE" sz="1200" b="0" i="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dirty="0" err="1">
              <a:latin typeface="Arial" charset="0"/>
              <a:ea typeface="Arial" charset="0"/>
              <a:cs typeface="Arial" charset="0"/>
            </a:rPr>
            <a:t>diagnostic</a:t>
          </a:r>
          <a:r>
            <a:rPr lang="de-DE" sz="1200" b="0" i="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dirty="0" err="1">
              <a:latin typeface="Arial" charset="0"/>
              <a:ea typeface="Arial" charset="0"/>
              <a:cs typeface="Arial" charset="0"/>
            </a:rPr>
            <a:t>procedures</a:t>
          </a:r>
          <a:r>
            <a:rPr lang="de-DE" sz="1200" b="0" i="0" dirty="0">
              <a:latin typeface="Arial" charset="0"/>
              <a:ea typeface="Arial" charset="0"/>
              <a:cs typeface="Arial" charset="0"/>
            </a:rPr>
            <a:t> </a:t>
          </a:r>
        </a:p>
        <a:p>
          <a:r>
            <a:rPr lang="de-DE" sz="1200" b="0" i="0" dirty="0">
              <a:latin typeface="Arial" charset="0"/>
              <a:ea typeface="Arial" charset="0"/>
              <a:cs typeface="Arial" charset="0"/>
            </a:rPr>
            <a:t>N=235</a:t>
          </a:r>
        </a:p>
      </dgm:t>
    </dgm:pt>
    <dgm:pt modelId="{7FC5F42B-EC66-B045-BF6B-308A089A412B}" type="sibTrans" cxnId="{7CA0CFE7-B830-B546-885C-4C609BC8EEAD}">
      <dgm:prSet/>
      <dgm:spPr/>
      <dgm:t>
        <a:bodyPr/>
        <a:lstStyle/>
        <a:p>
          <a:endParaRPr lang="de-DE" sz="1200" b="0" i="0">
            <a:latin typeface="Arial" charset="0"/>
            <a:ea typeface="Arial" charset="0"/>
            <a:cs typeface="Arial" charset="0"/>
          </a:endParaRPr>
        </a:p>
      </dgm:t>
    </dgm:pt>
    <dgm:pt modelId="{3FC83395-1B22-E64E-9089-D74AD8F687D0}" type="parTrans" cxnId="{7CA0CFE7-B830-B546-885C-4C609BC8EEAD}">
      <dgm:prSet/>
      <dgm:spPr/>
      <dgm:t>
        <a:bodyPr/>
        <a:lstStyle/>
        <a:p>
          <a:endParaRPr lang="de-DE" sz="1200" b="0" i="0">
            <a:latin typeface="Arial" charset="0"/>
            <a:ea typeface="Arial" charset="0"/>
            <a:cs typeface="Arial" charset="0"/>
          </a:endParaRPr>
        </a:p>
      </dgm:t>
    </dgm:pt>
    <dgm:pt modelId="{9E87D155-18C0-F64E-A430-25AF21551331}">
      <dgm:prSet phldrT="[Text]" custT="1"/>
      <dgm:spPr/>
      <dgm:t>
        <a:bodyPr/>
        <a:lstStyle/>
        <a:p>
          <a:r>
            <a:rPr lang="en-US" sz="1100" b="0" i="0" dirty="0">
              <a:latin typeface="Arial" charset="0"/>
              <a:ea typeface="Arial" charset="0"/>
              <a:cs typeface="Arial" charset="0"/>
            </a:rPr>
            <a:t>Symptomatic HF dyspnea NYHA ≥2</a:t>
          </a:r>
        </a:p>
        <a:p>
          <a:r>
            <a:rPr lang="en-US" sz="1100" b="0" i="0" dirty="0">
              <a:latin typeface="Arial" charset="0"/>
              <a:ea typeface="Arial" charset="0"/>
              <a:cs typeface="Arial" charset="0"/>
            </a:rPr>
            <a:t>N=203</a:t>
          </a:r>
          <a:endParaRPr lang="de-DE" sz="1100" b="0" i="0" dirty="0">
            <a:latin typeface="Arial" charset="0"/>
            <a:ea typeface="Arial" charset="0"/>
            <a:cs typeface="Arial" charset="0"/>
          </a:endParaRPr>
        </a:p>
      </dgm:t>
    </dgm:pt>
    <dgm:pt modelId="{79ACF033-59D5-BA48-8858-8C6BD620AA45}" type="parTrans" cxnId="{65A108F8-1560-4A4A-8755-EA9B49101453}">
      <dgm:prSet/>
      <dgm:spPr/>
      <dgm:t>
        <a:bodyPr/>
        <a:lstStyle/>
        <a:p>
          <a:endParaRPr lang="de-DE" sz="1200" b="0" i="0">
            <a:latin typeface="Arial" charset="0"/>
            <a:ea typeface="Arial" charset="0"/>
            <a:cs typeface="Arial" charset="0"/>
          </a:endParaRPr>
        </a:p>
      </dgm:t>
    </dgm:pt>
    <dgm:pt modelId="{0C95B706-4947-724E-A292-9DEC229EBFAD}" type="sibTrans" cxnId="{65A108F8-1560-4A4A-8755-EA9B49101453}">
      <dgm:prSet/>
      <dgm:spPr/>
      <dgm:t>
        <a:bodyPr/>
        <a:lstStyle/>
        <a:p>
          <a:endParaRPr lang="de-DE" sz="1200" b="0" i="0">
            <a:latin typeface="Arial" charset="0"/>
            <a:ea typeface="Arial" charset="0"/>
            <a:cs typeface="Arial" charset="0"/>
          </a:endParaRPr>
        </a:p>
      </dgm:t>
    </dgm:pt>
    <dgm:pt modelId="{3C0E047B-DBFD-4C42-8CE4-66121A5C342A}">
      <dgm:prSet custT="1"/>
      <dgm:spPr/>
      <dgm:t>
        <a:bodyPr/>
        <a:lstStyle/>
        <a:p>
          <a:r>
            <a:rPr lang="de-DE" sz="1200" b="0" i="0" dirty="0" err="1">
              <a:latin typeface="Arial" charset="0"/>
              <a:ea typeface="Arial" charset="0"/>
              <a:cs typeface="Arial" charset="0"/>
            </a:rPr>
            <a:t>Clinically</a:t>
          </a:r>
          <a:r>
            <a:rPr lang="de-DE" sz="1200" b="0" i="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dirty="0" err="1">
              <a:latin typeface="Arial" charset="0"/>
              <a:ea typeface="Arial" charset="0"/>
              <a:cs typeface="Arial" charset="0"/>
            </a:rPr>
            <a:t>suspected</a:t>
          </a:r>
          <a:r>
            <a:rPr lang="de-DE" sz="1200" b="0" i="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dirty="0" err="1">
              <a:latin typeface="Arial" charset="0"/>
              <a:ea typeface="Arial" charset="0"/>
              <a:cs typeface="Arial" charset="0"/>
            </a:rPr>
            <a:t>cardiomyopathy</a:t>
          </a:r>
          <a:r>
            <a:rPr lang="de-DE" sz="1200" b="0" i="0" dirty="0">
              <a:latin typeface="Arial" charset="0"/>
              <a:ea typeface="Arial" charset="0"/>
              <a:cs typeface="Arial" charset="0"/>
            </a:rPr>
            <a:t> </a:t>
          </a:r>
        </a:p>
        <a:p>
          <a:r>
            <a:rPr lang="en-US" sz="1200" b="0" i="0" dirty="0">
              <a:latin typeface="Arial" charset="0"/>
              <a:ea typeface="Arial" charset="0"/>
              <a:cs typeface="Arial" charset="0"/>
            </a:rPr>
            <a:t>Impaired global or regional LVEF &lt;60% </a:t>
          </a:r>
        </a:p>
        <a:p>
          <a:r>
            <a:rPr lang="de-DE" sz="1200" b="0" i="0" dirty="0">
              <a:latin typeface="Arial" charset="0"/>
              <a:ea typeface="Arial" charset="0"/>
              <a:cs typeface="Arial" charset="0"/>
            </a:rPr>
            <a:t>N=235</a:t>
          </a:r>
        </a:p>
      </dgm:t>
    </dgm:pt>
    <dgm:pt modelId="{024E06B4-3BF1-BF42-9586-EDE4F5C95D9A}" type="parTrans" cxnId="{C0AD5513-6ADE-BD44-AB11-CF63A3DD7E43}">
      <dgm:prSet/>
      <dgm:spPr/>
      <dgm:t>
        <a:bodyPr/>
        <a:lstStyle/>
        <a:p>
          <a:endParaRPr lang="de-DE" sz="1200" b="0" i="0">
            <a:latin typeface="Arial" charset="0"/>
            <a:ea typeface="Arial" charset="0"/>
            <a:cs typeface="Arial" charset="0"/>
          </a:endParaRPr>
        </a:p>
      </dgm:t>
    </dgm:pt>
    <dgm:pt modelId="{382B6CC2-879A-8D47-B18B-D7BE63DFD27C}" type="sibTrans" cxnId="{C0AD5513-6ADE-BD44-AB11-CF63A3DD7E43}">
      <dgm:prSet/>
      <dgm:spPr/>
      <dgm:t>
        <a:bodyPr/>
        <a:lstStyle/>
        <a:p>
          <a:endParaRPr lang="de-DE" sz="1200" b="0" i="0">
            <a:latin typeface="Arial" charset="0"/>
            <a:ea typeface="Arial" charset="0"/>
            <a:cs typeface="Arial" charset="0"/>
          </a:endParaRPr>
        </a:p>
      </dgm:t>
    </dgm:pt>
    <dgm:pt modelId="{2AE63448-87FB-D64E-9799-38DB0DE68179}">
      <dgm:prSet custT="1"/>
      <dgm:spPr/>
      <dgm:t>
        <a:bodyPr/>
        <a:lstStyle/>
        <a:p>
          <a:r>
            <a:rPr lang="en-US" sz="1100" b="0" i="0" dirty="0" err="1">
              <a:latin typeface="Arial" charset="0"/>
              <a:ea typeface="Arial" charset="0"/>
              <a:cs typeface="Arial" charset="0"/>
            </a:rPr>
            <a:t>Presyncope</a:t>
          </a:r>
          <a:r>
            <a:rPr lang="en-US" sz="1100" b="0" i="0" dirty="0">
              <a:latin typeface="Arial" charset="0"/>
              <a:ea typeface="Arial" charset="0"/>
              <a:cs typeface="Arial" charset="0"/>
            </a:rPr>
            <a:t>, syncope, or ventricular tachycardia</a:t>
          </a:r>
        </a:p>
        <a:p>
          <a:r>
            <a:rPr lang="en-US" sz="1100" b="0" i="0" dirty="0">
              <a:latin typeface="Arial" charset="0"/>
              <a:ea typeface="Arial" charset="0"/>
              <a:cs typeface="Arial" charset="0"/>
            </a:rPr>
            <a:t>N=32 </a:t>
          </a:r>
          <a:endParaRPr lang="de-DE" sz="1100" b="0" i="0" dirty="0">
            <a:latin typeface="Arial" charset="0"/>
            <a:ea typeface="Arial" charset="0"/>
            <a:cs typeface="Arial" charset="0"/>
          </a:endParaRPr>
        </a:p>
      </dgm:t>
    </dgm:pt>
    <dgm:pt modelId="{EEF4AF84-9EA0-1548-A26C-E8E60A82BD60}" type="parTrans" cxnId="{ADF88ADE-5991-BA43-B43B-88E8D6D3E7CB}">
      <dgm:prSet/>
      <dgm:spPr/>
      <dgm:t>
        <a:bodyPr/>
        <a:lstStyle/>
        <a:p>
          <a:endParaRPr lang="de-DE" sz="1200" b="0" i="0">
            <a:latin typeface="Arial" charset="0"/>
            <a:ea typeface="Arial" charset="0"/>
            <a:cs typeface="Arial" charset="0"/>
          </a:endParaRPr>
        </a:p>
      </dgm:t>
    </dgm:pt>
    <dgm:pt modelId="{B3445554-C07E-D54A-BACF-A6AEE1128A47}" type="sibTrans" cxnId="{ADF88ADE-5991-BA43-B43B-88E8D6D3E7CB}">
      <dgm:prSet/>
      <dgm:spPr/>
      <dgm:t>
        <a:bodyPr/>
        <a:lstStyle/>
        <a:p>
          <a:endParaRPr lang="de-DE" sz="1200" b="0" i="0">
            <a:latin typeface="Arial" charset="0"/>
            <a:ea typeface="Arial" charset="0"/>
            <a:cs typeface="Arial" charset="0"/>
          </a:endParaRPr>
        </a:p>
      </dgm:t>
    </dgm:pt>
    <dgm:pt modelId="{9BDAE73A-21A0-B94F-90DA-DC825B919985}">
      <dgm:prSet custT="1"/>
      <dgm:spPr/>
      <dgm:t>
        <a:bodyPr/>
        <a:lstStyle/>
        <a:p>
          <a:r>
            <a:rPr lang="de-DE" sz="1200" b="0" i="0" dirty="0" err="1">
              <a:latin typeface="Arial" charset="0"/>
              <a:ea typeface="Arial" charset="0"/>
              <a:cs typeface="Arial" charset="0"/>
            </a:rPr>
            <a:t>Coronary</a:t>
          </a:r>
          <a:r>
            <a:rPr lang="de-DE" sz="1200" b="0" i="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dirty="0" err="1">
              <a:latin typeface="Arial" charset="0"/>
              <a:ea typeface="Arial" charset="0"/>
              <a:cs typeface="Arial" charset="0"/>
            </a:rPr>
            <a:t>artery</a:t>
          </a:r>
          <a:r>
            <a:rPr lang="de-DE" sz="1200" b="0" i="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dirty="0" err="1">
              <a:latin typeface="Arial" charset="0"/>
              <a:ea typeface="Arial" charset="0"/>
              <a:cs typeface="Arial" charset="0"/>
            </a:rPr>
            <a:t>disease</a:t>
          </a:r>
          <a:r>
            <a:rPr lang="de-DE" sz="1200" b="0" i="0" dirty="0">
              <a:latin typeface="Arial" charset="0"/>
              <a:ea typeface="Arial" charset="0"/>
              <a:cs typeface="Arial" charset="0"/>
            </a:rPr>
            <a:t> </a:t>
          </a:r>
        </a:p>
        <a:p>
          <a:r>
            <a:rPr lang="de-DE" sz="1200" b="0" i="0" dirty="0">
              <a:latin typeface="Arial" charset="0"/>
              <a:ea typeface="Arial" charset="0"/>
              <a:cs typeface="Arial" charset="0"/>
            </a:rPr>
            <a:t>N=133</a:t>
          </a:r>
        </a:p>
      </dgm:t>
    </dgm:pt>
    <dgm:pt modelId="{C0F3358A-3735-9B49-A56B-1BD362698F8B}" type="sibTrans" cxnId="{1D5E487D-BDA6-1D45-B51D-459A472262A3}">
      <dgm:prSet/>
      <dgm:spPr/>
      <dgm:t>
        <a:bodyPr/>
        <a:lstStyle/>
        <a:p>
          <a:endParaRPr lang="de-DE" sz="1200" b="0" i="0">
            <a:latin typeface="Arial" charset="0"/>
            <a:ea typeface="Arial" charset="0"/>
            <a:cs typeface="Arial" charset="0"/>
          </a:endParaRPr>
        </a:p>
      </dgm:t>
    </dgm:pt>
    <dgm:pt modelId="{9ECC8493-3FF4-0843-A730-2F292E66E2B1}" type="parTrans" cxnId="{1D5E487D-BDA6-1D45-B51D-459A472262A3}">
      <dgm:prSet/>
      <dgm:spPr/>
      <dgm:t>
        <a:bodyPr/>
        <a:lstStyle/>
        <a:p>
          <a:endParaRPr lang="de-DE" sz="1200" b="0" i="0">
            <a:latin typeface="Arial" charset="0"/>
            <a:ea typeface="Arial" charset="0"/>
            <a:cs typeface="Arial" charset="0"/>
          </a:endParaRPr>
        </a:p>
      </dgm:t>
    </dgm:pt>
    <dgm:pt modelId="{DEB43381-E959-704D-812B-69E0C83884D3}" type="pres">
      <dgm:prSet presAssocID="{63440A22-FEFA-6A45-824C-4C4403D309E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7464C999-D0D6-5446-92F0-768C851F8BDB}" type="pres">
      <dgm:prSet presAssocID="{3C0E047B-DBFD-4C42-8CE4-66121A5C342A}" presName="hierRoot1" presStyleCnt="0"/>
      <dgm:spPr/>
    </dgm:pt>
    <dgm:pt modelId="{67CB7123-3F54-2B43-AD7B-E3D75DA4DD77}" type="pres">
      <dgm:prSet presAssocID="{3C0E047B-DBFD-4C42-8CE4-66121A5C342A}" presName="composite" presStyleCnt="0"/>
      <dgm:spPr/>
    </dgm:pt>
    <dgm:pt modelId="{BF0E9212-AA33-634A-9BA3-79689CC772D3}" type="pres">
      <dgm:prSet presAssocID="{3C0E047B-DBFD-4C42-8CE4-66121A5C342A}" presName="background" presStyleLbl="node0" presStyleIdx="0" presStyleCnt="1"/>
      <dgm:spPr/>
    </dgm:pt>
    <dgm:pt modelId="{09A79963-E3CA-B748-B540-992372EF0AF1}" type="pres">
      <dgm:prSet presAssocID="{3C0E047B-DBFD-4C42-8CE4-66121A5C342A}" presName="text" presStyleLbl="fgAcc0" presStyleIdx="0" presStyleCnt="1" custScaleX="248388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71C4D21-D57B-6F48-9757-F2544AB598D6}" type="pres">
      <dgm:prSet presAssocID="{3C0E047B-DBFD-4C42-8CE4-66121A5C342A}" presName="hierChild2" presStyleCnt="0"/>
      <dgm:spPr/>
    </dgm:pt>
    <dgm:pt modelId="{8174AAD9-F512-8046-BB4D-D4DC12CC1F7D}" type="pres">
      <dgm:prSet presAssocID="{79ACF033-59D5-BA48-8858-8C6BD620AA45}" presName="Name10" presStyleLbl="parChTrans1D2" presStyleIdx="0" presStyleCnt="2"/>
      <dgm:spPr/>
      <dgm:t>
        <a:bodyPr/>
        <a:lstStyle/>
        <a:p>
          <a:endParaRPr lang="de-DE"/>
        </a:p>
      </dgm:t>
    </dgm:pt>
    <dgm:pt modelId="{58DABE4A-36A9-EA46-BBAC-2CE635A0AF5C}" type="pres">
      <dgm:prSet presAssocID="{9E87D155-18C0-F64E-A430-25AF21551331}" presName="hierRoot2" presStyleCnt="0"/>
      <dgm:spPr/>
    </dgm:pt>
    <dgm:pt modelId="{E957430D-4EC2-B34F-96E8-38E471FC3BBD}" type="pres">
      <dgm:prSet presAssocID="{9E87D155-18C0-F64E-A430-25AF21551331}" presName="composite2" presStyleCnt="0"/>
      <dgm:spPr/>
    </dgm:pt>
    <dgm:pt modelId="{900C356E-F4E3-A749-AF50-641B8C9EE0F3}" type="pres">
      <dgm:prSet presAssocID="{9E87D155-18C0-F64E-A430-25AF21551331}" presName="background2" presStyleLbl="node2" presStyleIdx="0" presStyleCnt="2"/>
      <dgm:spPr/>
    </dgm:pt>
    <dgm:pt modelId="{BEF25DB0-D8AC-F343-8D33-34386F73A10A}" type="pres">
      <dgm:prSet presAssocID="{9E87D155-18C0-F64E-A430-25AF2155133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6AEEAE2-7B7C-114D-90AF-BCA304100783}" type="pres">
      <dgm:prSet presAssocID="{9E87D155-18C0-F64E-A430-25AF21551331}" presName="hierChild3" presStyleCnt="0"/>
      <dgm:spPr/>
    </dgm:pt>
    <dgm:pt modelId="{5C04D6BB-1A30-2F41-8C5F-895AB61730F7}" type="pres">
      <dgm:prSet presAssocID="{3FC83395-1B22-E64E-9089-D74AD8F687D0}" presName="Name17" presStyleLbl="parChTrans1D3" presStyleIdx="0" presStyleCnt="1"/>
      <dgm:spPr/>
      <dgm:t>
        <a:bodyPr/>
        <a:lstStyle/>
        <a:p>
          <a:endParaRPr lang="de-DE"/>
        </a:p>
      </dgm:t>
    </dgm:pt>
    <dgm:pt modelId="{A8BDE786-9010-C743-A52E-30BCECF75A88}" type="pres">
      <dgm:prSet presAssocID="{13CB7E82-BCC8-A545-9C28-88D4A383D469}" presName="hierRoot3" presStyleCnt="0"/>
      <dgm:spPr/>
    </dgm:pt>
    <dgm:pt modelId="{418C3BC7-5337-FB4A-A1FA-9D850AA9865D}" type="pres">
      <dgm:prSet presAssocID="{13CB7E82-BCC8-A545-9C28-88D4A383D469}" presName="composite3" presStyleCnt="0"/>
      <dgm:spPr/>
    </dgm:pt>
    <dgm:pt modelId="{EC29C740-31FE-4943-85B3-07040EC6CCA8}" type="pres">
      <dgm:prSet presAssocID="{13CB7E82-BCC8-A545-9C28-88D4A383D469}" presName="background3" presStyleLbl="node3" presStyleIdx="0" presStyleCnt="1"/>
      <dgm:spPr/>
    </dgm:pt>
    <dgm:pt modelId="{3503392A-3E19-7C48-AB6F-31252BDFECAC}" type="pres">
      <dgm:prSet presAssocID="{13CB7E82-BCC8-A545-9C28-88D4A383D469}" presName="text3" presStyleLbl="fgAcc3" presStyleIdx="0" presStyleCnt="1" custScaleX="236458" custLinFactNeighborX="60441" custLinFactNeighborY="3588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84735B2-AAAD-A74D-96ED-43E06F8964CF}" type="pres">
      <dgm:prSet presAssocID="{13CB7E82-BCC8-A545-9C28-88D4A383D469}" presName="hierChild4" presStyleCnt="0"/>
      <dgm:spPr/>
    </dgm:pt>
    <dgm:pt modelId="{13D0848B-0D32-F044-9FFA-AEE55BA062C2}" type="pres">
      <dgm:prSet presAssocID="{3D1B33ED-C34A-624F-B8D4-80691D2C7898}" presName="Name23" presStyleLbl="parChTrans1D4" presStyleIdx="0" presStyleCnt="3"/>
      <dgm:spPr/>
      <dgm:t>
        <a:bodyPr/>
        <a:lstStyle/>
        <a:p>
          <a:endParaRPr lang="de-DE"/>
        </a:p>
      </dgm:t>
    </dgm:pt>
    <dgm:pt modelId="{D30ED7E6-DA2B-FA45-9004-08938EC78963}" type="pres">
      <dgm:prSet presAssocID="{ABB0D53E-8C39-EB48-BCE0-FCA8F69BDF3B}" presName="hierRoot4" presStyleCnt="0"/>
      <dgm:spPr/>
    </dgm:pt>
    <dgm:pt modelId="{99C3BDDF-0930-2B47-A026-A9D379EA2428}" type="pres">
      <dgm:prSet presAssocID="{ABB0D53E-8C39-EB48-BCE0-FCA8F69BDF3B}" presName="composite4" presStyleCnt="0"/>
      <dgm:spPr/>
    </dgm:pt>
    <dgm:pt modelId="{F9C63B4F-456B-EE40-BD50-656B37311115}" type="pres">
      <dgm:prSet presAssocID="{ABB0D53E-8C39-EB48-BCE0-FCA8F69BDF3B}" presName="background4" presStyleLbl="node4" presStyleIdx="0" presStyleCnt="3"/>
      <dgm:spPr/>
    </dgm:pt>
    <dgm:pt modelId="{969BA451-A3B7-9247-B57F-1E2F3D58A5A9}" type="pres">
      <dgm:prSet presAssocID="{ABB0D53E-8C39-EB48-BCE0-FCA8F69BDF3B}" presName="text4" presStyleLbl="fgAcc4" presStyleIdx="0" presStyleCnt="3" custScaleX="106575" custScaleY="99792" custLinFactNeighborX="63247" custLinFactNeighborY="3588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28EA7AA-DAE3-2545-A337-7F7C3910A59F}" type="pres">
      <dgm:prSet presAssocID="{ABB0D53E-8C39-EB48-BCE0-FCA8F69BDF3B}" presName="hierChild5" presStyleCnt="0"/>
      <dgm:spPr/>
    </dgm:pt>
    <dgm:pt modelId="{1E505573-83FC-CB44-8E86-0FC4FF04AF76}" type="pres">
      <dgm:prSet presAssocID="{9AB63F73-450B-1A43-AEA1-6703BC6AF016}" presName="Name23" presStyleLbl="parChTrans1D4" presStyleIdx="1" presStyleCnt="3"/>
      <dgm:spPr/>
      <dgm:t>
        <a:bodyPr/>
        <a:lstStyle/>
        <a:p>
          <a:endParaRPr lang="de-DE"/>
        </a:p>
      </dgm:t>
    </dgm:pt>
    <dgm:pt modelId="{5C8BA27C-1A1F-7A4C-B15C-DAEE8BCF3351}" type="pres">
      <dgm:prSet presAssocID="{6AC59119-0BA4-2344-9E43-36F249C3BA17}" presName="hierRoot4" presStyleCnt="0"/>
      <dgm:spPr/>
    </dgm:pt>
    <dgm:pt modelId="{2FC6F1C1-0269-7D4F-8504-CC091E6A7A0A}" type="pres">
      <dgm:prSet presAssocID="{6AC59119-0BA4-2344-9E43-36F249C3BA17}" presName="composite4" presStyleCnt="0"/>
      <dgm:spPr/>
    </dgm:pt>
    <dgm:pt modelId="{0D11FE3F-CB63-E34D-B1B3-87F8CC9E2E2B}" type="pres">
      <dgm:prSet presAssocID="{6AC59119-0BA4-2344-9E43-36F249C3BA17}" presName="background4" presStyleLbl="node4" presStyleIdx="1" presStyleCnt="3"/>
      <dgm:spPr>
        <a:gradFill rotWithShape="0">
          <a:gsLst>
            <a:gs pos="0">
              <a:srgbClr val="92D050"/>
            </a:gs>
            <a:gs pos="35000">
              <a:schemeClr val="accent3">
                <a:lumMod val="60000"/>
                <a:lumOff val="40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</a:gradFill>
      </dgm:spPr>
    </dgm:pt>
    <dgm:pt modelId="{7A521C5B-CA8C-4B40-9DF4-B58EE35ED72D}" type="pres">
      <dgm:prSet presAssocID="{6AC59119-0BA4-2344-9E43-36F249C3BA17}" presName="text4" presStyleLbl="fgAcc4" presStyleIdx="1" presStyleCnt="3" custScaleX="103991" custLinFactNeighborX="6327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3FE280E7-453F-8040-ADD1-1419813B4E5E}" type="pres">
      <dgm:prSet presAssocID="{6AC59119-0BA4-2344-9E43-36F249C3BA17}" presName="hierChild5" presStyleCnt="0"/>
      <dgm:spPr/>
    </dgm:pt>
    <dgm:pt modelId="{0C4CBF38-7DED-5A4B-81D9-17D55D55CDE2}" type="pres">
      <dgm:prSet presAssocID="{9ECC8493-3FF4-0843-A730-2F292E66E2B1}" presName="Name23" presStyleLbl="parChTrans1D4" presStyleIdx="2" presStyleCnt="3"/>
      <dgm:spPr/>
      <dgm:t>
        <a:bodyPr/>
        <a:lstStyle/>
        <a:p>
          <a:endParaRPr lang="de-DE"/>
        </a:p>
      </dgm:t>
    </dgm:pt>
    <dgm:pt modelId="{2767EC91-0298-284C-BC68-3013D249A4E4}" type="pres">
      <dgm:prSet presAssocID="{9BDAE73A-21A0-B94F-90DA-DC825B919985}" presName="hierRoot4" presStyleCnt="0"/>
      <dgm:spPr/>
    </dgm:pt>
    <dgm:pt modelId="{F6C661FC-8E05-054B-8D8A-29A23E2BFA33}" type="pres">
      <dgm:prSet presAssocID="{9BDAE73A-21A0-B94F-90DA-DC825B919985}" presName="composite4" presStyleCnt="0"/>
      <dgm:spPr/>
    </dgm:pt>
    <dgm:pt modelId="{A0704E11-2C5D-D447-87B8-4CE35A15F31B}" type="pres">
      <dgm:prSet presAssocID="{9BDAE73A-21A0-B94F-90DA-DC825B919985}" presName="background4" presStyleLbl="node4" presStyleIdx="2" presStyleCnt="3"/>
      <dgm:spPr/>
    </dgm:pt>
    <dgm:pt modelId="{F6B89E11-8904-2948-A2B2-2ED4D4C77364}" type="pres">
      <dgm:prSet presAssocID="{9BDAE73A-21A0-B94F-90DA-DC825B919985}" presName="text4" presStyleLbl="fgAcc4" presStyleIdx="2" presStyleCnt="3" custLinFactNeighborX="64972" custLinFactNeighborY="4448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4B95EE4-00E9-0F47-8070-47F7CF7BAAE2}" type="pres">
      <dgm:prSet presAssocID="{9BDAE73A-21A0-B94F-90DA-DC825B919985}" presName="hierChild5" presStyleCnt="0"/>
      <dgm:spPr/>
    </dgm:pt>
    <dgm:pt modelId="{DF13461B-FA60-1048-833C-FD62868FA56F}" type="pres">
      <dgm:prSet presAssocID="{EEF4AF84-9EA0-1548-A26C-E8E60A82BD60}" presName="Name10" presStyleLbl="parChTrans1D2" presStyleIdx="1" presStyleCnt="2"/>
      <dgm:spPr/>
      <dgm:t>
        <a:bodyPr/>
        <a:lstStyle/>
        <a:p>
          <a:endParaRPr lang="de-DE"/>
        </a:p>
      </dgm:t>
    </dgm:pt>
    <dgm:pt modelId="{FE4DDBAA-A24E-1A4B-AD9D-041DAC7545E3}" type="pres">
      <dgm:prSet presAssocID="{2AE63448-87FB-D64E-9799-38DB0DE68179}" presName="hierRoot2" presStyleCnt="0"/>
      <dgm:spPr/>
    </dgm:pt>
    <dgm:pt modelId="{D3ECD62D-B2AB-D148-A54C-1A03A4B7BB17}" type="pres">
      <dgm:prSet presAssocID="{2AE63448-87FB-D64E-9799-38DB0DE68179}" presName="composite2" presStyleCnt="0"/>
      <dgm:spPr/>
    </dgm:pt>
    <dgm:pt modelId="{978FE507-4638-B640-95F7-EE26D3268426}" type="pres">
      <dgm:prSet presAssocID="{2AE63448-87FB-D64E-9799-38DB0DE68179}" presName="background2" presStyleLbl="node2" presStyleIdx="1" presStyleCnt="2"/>
      <dgm:spPr/>
    </dgm:pt>
    <dgm:pt modelId="{44D18748-4368-7143-8E26-322EF7D22F9E}" type="pres">
      <dgm:prSet presAssocID="{2AE63448-87FB-D64E-9799-38DB0DE68179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7830F4D-786F-C34C-AA82-94B4134B7C1B}" type="pres">
      <dgm:prSet presAssocID="{2AE63448-87FB-D64E-9799-38DB0DE68179}" presName="hierChild3" presStyleCnt="0"/>
      <dgm:spPr/>
    </dgm:pt>
  </dgm:ptLst>
  <dgm:cxnLst>
    <dgm:cxn modelId="{944CBD79-886F-1C42-AD77-F358DDB4A907}" type="presOf" srcId="{9BDAE73A-21A0-B94F-90DA-DC825B919985}" destId="{F6B89E11-8904-2948-A2B2-2ED4D4C77364}" srcOrd="0" destOrd="0" presId="urn:microsoft.com/office/officeart/2005/8/layout/hierarchy1"/>
    <dgm:cxn modelId="{DCB4F530-3A59-D141-8BCB-80E569278E0D}" type="presOf" srcId="{3FC83395-1B22-E64E-9089-D74AD8F687D0}" destId="{5C04D6BB-1A30-2F41-8C5F-895AB61730F7}" srcOrd="0" destOrd="0" presId="urn:microsoft.com/office/officeart/2005/8/layout/hierarchy1"/>
    <dgm:cxn modelId="{754FCA61-58A6-534A-A040-731BAF18435E}" type="presOf" srcId="{13CB7E82-BCC8-A545-9C28-88D4A383D469}" destId="{3503392A-3E19-7C48-AB6F-31252BDFECAC}" srcOrd="0" destOrd="0" presId="urn:microsoft.com/office/officeart/2005/8/layout/hierarchy1"/>
    <dgm:cxn modelId="{C0F94715-1603-234E-AEDE-CC7CBACBA303}" type="presOf" srcId="{63440A22-FEFA-6A45-824C-4C4403D309EA}" destId="{DEB43381-E959-704D-812B-69E0C83884D3}" srcOrd="0" destOrd="0" presId="urn:microsoft.com/office/officeart/2005/8/layout/hierarchy1"/>
    <dgm:cxn modelId="{C0AD5513-6ADE-BD44-AB11-CF63A3DD7E43}" srcId="{63440A22-FEFA-6A45-824C-4C4403D309EA}" destId="{3C0E047B-DBFD-4C42-8CE4-66121A5C342A}" srcOrd="0" destOrd="0" parTransId="{024E06B4-3BF1-BF42-9586-EDE4F5C95D9A}" sibTransId="{382B6CC2-879A-8D47-B18B-D7BE63DFD27C}"/>
    <dgm:cxn modelId="{160ECB69-17AA-BC4C-9B00-E34B1230ADC5}" type="presOf" srcId="{6AC59119-0BA4-2344-9E43-36F249C3BA17}" destId="{7A521C5B-CA8C-4B40-9DF4-B58EE35ED72D}" srcOrd="0" destOrd="0" presId="urn:microsoft.com/office/officeart/2005/8/layout/hierarchy1"/>
    <dgm:cxn modelId="{2D583607-BEC8-394F-8F04-6D29A294BAA8}" srcId="{13CB7E82-BCC8-A545-9C28-88D4A383D469}" destId="{ABB0D53E-8C39-EB48-BCE0-FCA8F69BDF3B}" srcOrd="0" destOrd="0" parTransId="{3D1B33ED-C34A-624F-B8D4-80691D2C7898}" sibTransId="{E0F36EF7-5171-644C-B410-4C875D8E6E66}"/>
    <dgm:cxn modelId="{5CE37733-C813-694A-A7AB-D4D17D1D16CD}" srcId="{ABB0D53E-8C39-EB48-BCE0-FCA8F69BDF3B}" destId="{6AC59119-0BA4-2344-9E43-36F249C3BA17}" srcOrd="0" destOrd="0" parTransId="{9AB63F73-450B-1A43-AEA1-6703BC6AF016}" sibTransId="{6B980646-5E69-1544-9764-1FAA035FED04}"/>
    <dgm:cxn modelId="{1D5E487D-BDA6-1D45-B51D-459A472262A3}" srcId="{13CB7E82-BCC8-A545-9C28-88D4A383D469}" destId="{9BDAE73A-21A0-B94F-90DA-DC825B919985}" srcOrd="1" destOrd="0" parTransId="{9ECC8493-3FF4-0843-A730-2F292E66E2B1}" sibTransId="{C0F3358A-3735-9B49-A56B-1BD362698F8B}"/>
    <dgm:cxn modelId="{5D25D087-BFCD-814C-9DFE-6806A0DB64A2}" type="presOf" srcId="{3D1B33ED-C34A-624F-B8D4-80691D2C7898}" destId="{13D0848B-0D32-F044-9FFA-AEE55BA062C2}" srcOrd="0" destOrd="0" presId="urn:microsoft.com/office/officeart/2005/8/layout/hierarchy1"/>
    <dgm:cxn modelId="{DD149E16-E815-C747-8807-9886BBDC3735}" type="presOf" srcId="{ABB0D53E-8C39-EB48-BCE0-FCA8F69BDF3B}" destId="{969BA451-A3B7-9247-B57F-1E2F3D58A5A9}" srcOrd="0" destOrd="0" presId="urn:microsoft.com/office/officeart/2005/8/layout/hierarchy1"/>
    <dgm:cxn modelId="{B8129464-44A0-D24E-BF65-C1F5E1B8929E}" type="presOf" srcId="{9E87D155-18C0-F64E-A430-25AF21551331}" destId="{BEF25DB0-D8AC-F343-8D33-34386F73A10A}" srcOrd="0" destOrd="0" presId="urn:microsoft.com/office/officeart/2005/8/layout/hierarchy1"/>
    <dgm:cxn modelId="{ADF88ADE-5991-BA43-B43B-88E8D6D3E7CB}" srcId="{3C0E047B-DBFD-4C42-8CE4-66121A5C342A}" destId="{2AE63448-87FB-D64E-9799-38DB0DE68179}" srcOrd="1" destOrd="0" parTransId="{EEF4AF84-9EA0-1548-A26C-E8E60A82BD60}" sibTransId="{B3445554-C07E-D54A-BACF-A6AEE1128A47}"/>
    <dgm:cxn modelId="{36606072-09F3-254F-8E0A-1324EC9EF87D}" type="presOf" srcId="{9AB63F73-450B-1A43-AEA1-6703BC6AF016}" destId="{1E505573-83FC-CB44-8E86-0FC4FF04AF76}" srcOrd="0" destOrd="0" presId="urn:microsoft.com/office/officeart/2005/8/layout/hierarchy1"/>
    <dgm:cxn modelId="{86A434CA-3130-2B4B-BB92-93A1534CE0B1}" type="presOf" srcId="{3C0E047B-DBFD-4C42-8CE4-66121A5C342A}" destId="{09A79963-E3CA-B748-B540-992372EF0AF1}" srcOrd="0" destOrd="0" presId="urn:microsoft.com/office/officeart/2005/8/layout/hierarchy1"/>
    <dgm:cxn modelId="{DAB9FCBE-5740-E548-BACE-414998D9A156}" type="presOf" srcId="{2AE63448-87FB-D64E-9799-38DB0DE68179}" destId="{44D18748-4368-7143-8E26-322EF7D22F9E}" srcOrd="0" destOrd="0" presId="urn:microsoft.com/office/officeart/2005/8/layout/hierarchy1"/>
    <dgm:cxn modelId="{1C7EE192-1CB2-2A4C-B325-C6E9D1A05407}" type="presOf" srcId="{EEF4AF84-9EA0-1548-A26C-E8E60A82BD60}" destId="{DF13461B-FA60-1048-833C-FD62868FA56F}" srcOrd="0" destOrd="0" presId="urn:microsoft.com/office/officeart/2005/8/layout/hierarchy1"/>
    <dgm:cxn modelId="{65A108F8-1560-4A4A-8755-EA9B49101453}" srcId="{3C0E047B-DBFD-4C42-8CE4-66121A5C342A}" destId="{9E87D155-18C0-F64E-A430-25AF21551331}" srcOrd="0" destOrd="0" parTransId="{79ACF033-59D5-BA48-8858-8C6BD620AA45}" sibTransId="{0C95B706-4947-724E-A292-9DEC229EBFAD}"/>
    <dgm:cxn modelId="{7CA0CFE7-B830-B546-885C-4C609BC8EEAD}" srcId="{9E87D155-18C0-F64E-A430-25AF21551331}" destId="{13CB7E82-BCC8-A545-9C28-88D4A383D469}" srcOrd="0" destOrd="0" parTransId="{3FC83395-1B22-E64E-9089-D74AD8F687D0}" sibTransId="{7FC5F42B-EC66-B045-BF6B-308A089A412B}"/>
    <dgm:cxn modelId="{BA2685FF-0A96-0142-9AFF-820DC5D34CE4}" type="presOf" srcId="{9ECC8493-3FF4-0843-A730-2F292E66E2B1}" destId="{0C4CBF38-7DED-5A4B-81D9-17D55D55CDE2}" srcOrd="0" destOrd="0" presId="urn:microsoft.com/office/officeart/2005/8/layout/hierarchy1"/>
    <dgm:cxn modelId="{F4E6E3C9-05CD-5A42-A815-FCAD260A4F4E}" type="presOf" srcId="{79ACF033-59D5-BA48-8858-8C6BD620AA45}" destId="{8174AAD9-F512-8046-BB4D-D4DC12CC1F7D}" srcOrd="0" destOrd="0" presId="urn:microsoft.com/office/officeart/2005/8/layout/hierarchy1"/>
    <dgm:cxn modelId="{CCAF49F9-E3F6-C843-85D2-D642762572F6}" type="presParOf" srcId="{DEB43381-E959-704D-812B-69E0C83884D3}" destId="{7464C999-D0D6-5446-92F0-768C851F8BDB}" srcOrd="0" destOrd="0" presId="urn:microsoft.com/office/officeart/2005/8/layout/hierarchy1"/>
    <dgm:cxn modelId="{3176E662-7CD6-3E4F-A2DD-59BFF17B3E73}" type="presParOf" srcId="{7464C999-D0D6-5446-92F0-768C851F8BDB}" destId="{67CB7123-3F54-2B43-AD7B-E3D75DA4DD77}" srcOrd="0" destOrd="0" presId="urn:microsoft.com/office/officeart/2005/8/layout/hierarchy1"/>
    <dgm:cxn modelId="{4D6DAF24-C4D2-8741-9A6E-7FE94CD5721E}" type="presParOf" srcId="{67CB7123-3F54-2B43-AD7B-E3D75DA4DD77}" destId="{BF0E9212-AA33-634A-9BA3-79689CC772D3}" srcOrd="0" destOrd="0" presId="urn:microsoft.com/office/officeart/2005/8/layout/hierarchy1"/>
    <dgm:cxn modelId="{0C8C0F69-55C1-4849-9670-7F6B60C111E6}" type="presParOf" srcId="{67CB7123-3F54-2B43-AD7B-E3D75DA4DD77}" destId="{09A79963-E3CA-B748-B540-992372EF0AF1}" srcOrd="1" destOrd="0" presId="urn:microsoft.com/office/officeart/2005/8/layout/hierarchy1"/>
    <dgm:cxn modelId="{9BEC6629-5A97-9748-B6E0-EE222418C540}" type="presParOf" srcId="{7464C999-D0D6-5446-92F0-768C851F8BDB}" destId="{F71C4D21-D57B-6F48-9757-F2544AB598D6}" srcOrd="1" destOrd="0" presId="urn:microsoft.com/office/officeart/2005/8/layout/hierarchy1"/>
    <dgm:cxn modelId="{A8931407-5CC8-9047-9995-4EE496F58E78}" type="presParOf" srcId="{F71C4D21-D57B-6F48-9757-F2544AB598D6}" destId="{8174AAD9-F512-8046-BB4D-D4DC12CC1F7D}" srcOrd="0" destOrd="0" presId="urn:microsoft.com/office/officeart/2005/8/layout/hierarchy1"/>
    <dgm:cxn modelId="{984A8A38-B07C-EA43-A47F-D709A91BE97E}" type="presParOf" srcId="{F71C4D21-D57B-6F48-9757-F2544AB598D6}" destId="{58DABE4A-36A9-EA46-BBAC-2CE635A0AF5C}" srcOrd="1" destOrd="0" presId="urn:microsoft.com/office/officeart/2005/8/layout/hierarchy1"/>
    <dgm:cxn modelId="{CF5DDCB7-C35D-F848-9AB5-210C4104CC4E}" type="presParOf" srcId="{58DABE4A-36A9-EA46-BBAC-2CE635A0AF5C}" destId="{E957430D-4EC2-B34F-96E8-38E471FC3BBD}" srcOrd="0" destOrd="0" presId="urn:microsoft.com/office/officeart/2005/8/layout/hierarchy1"/>
    <dgm:cxn modelId="{863A9DC8-76FB-0B4E-9BD5-6892C54886DE}" type="presParOf" srcId="{E957430D-4EC2-B34F-96E8-38E471FC3BBD}" destId="{900C356E-F4E3-A749-AF50-641B8C9EE0F3}" srcOrd="0" destOrd="0" presId="urn:microsoft.com/office/officeart/2005/8/layout/hierarchy1"/>
    <dgm:cxn modelId="{B37E0374-4585-D746-99D8-F0317A02E7BD}" type="presParOf" srcId="{E957430D-4EC2-B34F-96E8-38E471FC3BBD}" destId="{BEF25DB0-D8AC-F343-8D33-34386F73A10A}" srcOrd="1" destOrd="0" presId="urn:microsoft.com/office/officeart/2005/8/layout/hierarchy1"/>
    <dgm:cxn modelId="{BF9F1E54-169D-AF46-AD77-DEF96E87282B}" type="presParOf" srcId="{58DABE4A-36A9-EA46-BBAC-2CE635A0AF5C}" destId="{A6AEEAE2-7B7C-114D-90AF-BCA304100783}" srcOrd="1" destOrd="0" presId="urn:microsoft.com/office/officeart/2005/8/layout/hierarchy1"/>
    <dgm:cxn modelId="{59D78D3F-28B3-B549-9F77-B69E4D481743}" type="presParOf" srcId="{A6AEEAE2-7B7C-114D-90AF-BCA304100783}" destId="{5C04D6BB-1A30-2F41-8C5F-895AB61730F7}" srcOrd="0" destOrd="0" presId="urn:microsoft.com/office/officeart/2005/8/layout/hierarchy1"/>
    <dgm:cxn modelId="{74429379-4694-D548-9928-D7BA06E15681}" type="presParOf" srcId="{A6AEEAE2-7B7C-114D-90AF-BCA304100783}" destId="{A8BDE786-9010-C743-A52E-30BCECF75A88}" srcOrd="1" destOrd="0" presId="urn:microsoft.com/office/officeart/2005/8/layout/hierarchy1"/>
    <dgm:cxn modelId="{29C4036D-188A-FC43-9641-0749BF85D5BB}" type="presParOf" srcId="{A8BDE786-9010-C743-A52E-30BCECF75A88}" destId="{418C3BC7-5337-FB4A-A1FA-9D850AA9865D}" srcOrd="0" destOrd="0" presId="urn:microsoft.com/office/officeart/2005/8/layout/hierarchy1"/>
    <dgm:cxn modelId="{29FBD346-E3C1-D144-8582-1E8EC1558DBC}" type="presParOf" srcId="{418C3BC7-5337-FB4A-A1FA-9D850AA9865D}" destId="{EC29C740-31FE-4943-85B3-07040EC6CCA8}" srcOrd="0" destOrd="0" presId="urn:microsoft.com/office/officeart/2005/8/layout/hierarchy1"/>
    <dgm:cxn modelId="{72FB0ABD-A40A-4245-9004-32B024DD7C71}" type="presParOf" srcId="{418C3BC7-5337-FB4A-A1FA-9D850AA9865D}" destId="{3503392A-3E19-7C48-AB6F-31252BDFECAC}" srcOrd="1" destOrd="0" presId="urn:microsoft.com/office/officeart/2005/8/layout/hierarchy1"/>
    <dgm:cxn modelId="{0387FF0E-75EC-D245-B96B-860B4759ADC2}" type="presParOf" srcId="{A8BDE786-9010-C743-A52E-30BCECF75A88}" destId="{784735B2-AAAD-A74D-96ED-43E06F8964CF}" srcOrd="1" destOrd="0" presId="urn:microsoft.com/office/officeart/2005/8/layout/hierarchy1"/>
    <dgm:cxn modelId="{05D62B4D-3E2F-2D47-89B6-96FB9E4FBF0D}" type="presParOf" srcId="{784735B2-AAAD-A74D-96ED-43E06F8964CF}" destId="{13D0848B-0D32-F044-9FFA-AEE55BA062C2}" srcOrd="0" destOrd="0" presId="urn:microsoft.com/office/officeart/2005/8/layout/hierarchy1"/>
    <dgm:cxn modelId="{67813FBF-4BF0-B045-A80D-F1A9A451F044}" type="presParOf" srcId="{784735B2-AAAD-A74D-96ED-43E06F8964CF}" destId="{D30ED7E6-DA2B-FA45-9004-08938EC78963}" srcOrd="1" destOrd="0" presId="urn:microsoft.com/office/officeart/2005/8/layout/hierarchy1"/>
    <dgm:cxn modelId="{FCFBAED5-FD73-6440-B7E6-0BDC3EF6CE89}" type="presParOf" srcId="{D30ED7E6-DA2B-FA45-9004-08938EC78963}" destId="{99C3BDDF-0930-2B47-A026-A9D379EA2428}" srcOrd="0" destOrd="0" presId="urn:microsoft.com/office/officeart/2005/8/layout/hierarchy1"/>
    <dgm:cxn modelId="{466F7B7D-735A-2A46-AB83-80E4B961C1B0}" type="presParOf" srcId="{99C3BDDF-0930-2B47-A026-A9D379EA2428}" destId="{F9C63B4F-456B-EE40-BD50-656B37311115}" srcOrd="0" destOrd="0" presId="urn:microsoft.com/office/officeart/2005/8/layout/hierarchy1"/>
    <dgm:cxn modelId="{9DD76345-3680-FC49-A075-B2F99A2AF2EF}" type="presParOf" srcId="{99C3BDDF-0930-2B47-A026-A9D379EA2428}" destId="{969BA451-A3B7-9247-B57F-1E2F3D58A5A9}" srcOrd="1" destOrd="0" presId="urn:microsoft.com/office/officeart/2005/8/layout/hierarchy1"/>
    <dgm:cxn modelId="{BCC44FF7-C6E5-4D44-ABE6-C3631B6836F7}" type="presParOf" srcId="{D30ED7E6-DA2B-FA45-9004-08938EC78963}" destId="{528EA7AA-DAE3-2545-A337-7F7C3910A59F}" srcOrd="1" destOrd="0" presId="urn:microsoft.com/office/officeart/2005/8/layout/hierarchy1"/>
    <dgm:cxn modelId="{BB481A84-066E-A348-8172-73A5C82B3655}" type="presParOf" srcId="{528EA7AA-DAE3-2545-A337-7F7C3910A59F}" destId="{1E505573-83FC-CB44-8E86-0FC4FF04AF76}" srcOrd="0" destOrd="0" presId="urn:microsoft.com/office/officeart/2005/8/layout/hierarchy1"/>
    <dgm:cxn modelId="{08981E72-BD5B-9A4D-B7CA-A7FF9648B57E}" type="presParOf" srcId="{528EA7AA-DAE3-2545-A337-7F7C3910A59F}" destId="{5C8BA27C-1A1F-7A4C-B15C-DAEE8BCF3351}" srcOrd="1" destOrd="0" presId="urn:microsoft.com/office/officeart/2005/8/layout/hierarchy1"/>
    <dgm:cxn modelId="{5984AC95-360E-B747-95A5-55CEA08F5443}" type="presParOf" srcId="{5C8BA27C-1A1F-7A4C-B15C-DAEE8BCF3351}" destId="{2FC6F1C1-0269-7D4F-8504-CC091E6A7A0A}" srcOrd="0" destOrd="0" presId="urn:microsoft.com/office/officeart/2005/8/layout/hierarchy1"/>
    <dgm:cxn modelId="{39A586FD-BBCE-A54C-A447-3A19844FF6B0}" type="presParOf" srcId="{2FC6F1C1-0269-7D4F-8504-CC091E6A7A0A}" destId="{0D11FE3F-CB63-E34D-B1B3-87F8CC9E2E2B}" srcOrd="0" destOrd="0" presId="urn:microsoft.com/office/officeart/2005/8/layout/hierarchy1"/>
    <dgm:cxn modelId="{105AE4F5-F328-9A44-BFC6-AE5CD0F31FB4}" type="presParOf" srcId="{2FC6F1C1-0269-7D4F-8504-CC091E6A7A0A}" destId="{7A521C5B-CA8C-4B40-9DF4-B58EE35ED72D}" srcOrd="1" destOrd="0" presId="urn:microsoft.com/office/officeart/2005/8/layout/hierarchy1"/>
    <dgm:cxn modelId="{86C203EC-8B14-CF44-A209-A8FF5F5705E2}" type="presParOf" srcId="{5C8BA27C-1A1F-7A4C-B15C-DAEE8BCF3351}" destId="{3FE280E7-453F-8040-ADD1-1419813B4E5E}" srcOrd="1" destOrd="0" presId="urn:microsoft.com/office/officeart/2005/8/layout/hierarchy1"/>
    <dgm:cxn modelId="{33663861-CA28-8047-B6FD-6E451A9AEF2F}" type="presParOf" srcId="{784735B2-AAAD-A74D-96ED-43E06F8964CF}" destId="{0C4CBF38-7DED-5A4B-81D9-17D55D55CDE2}" srcOrd="2" destOrd="0" presId="urn:microsoft.com/office/officeart/2005/8/layout/hierarchy1"/>
    <dgm:cxn modelId="{90F42C02-8386-7B4B-9C3C-0CE639932350}" type="presParOf" srcId="{784735B2-AAAD-A74D-96ED-43E06F8964CF}" destId="{2767EC91-0298-284C-BC68-3013D249A4E4}" srcOrd="3" destOrd="0" presId="urn:microsoft.com/office/officeart/2005/8/layout/hierarchy1"/>
    <dgm:cxn modelId="{CC6A0058-265D-3744-A972-E364B8C176D5}" type="presParOf" srcId="{2767EC91-0298-284C-BC68-3013D249A4E4}" destId="{F6C661FC-8E05-054B-8D8A-29A23E2BFA33}" srcOrd="0" destOrd="0" presId="urn:microsoft.com/office/officeart/2005/8/layout/hierarchy1"/>
    <dgm:cxn modelId="{954601F5-86DA-2F45-8304-72C9A08C9D06}" type="presParOf" srcId="{F6C661FC-8E05-054B-8D8A-29A23E2BFA33}" destId="{A0704E11-2C5D-D447-87B8-4CE35A15F31B}" srcOrd="0" destOrd="0" presId="urn:microsoft.com/office/officeart/2005/8/layout/hierarchy1"/>
    <dgm:cxn modelId="{22F7C79B-7180-7544-AE07-0534759AC4AF}" type="presParOf" srcId="{F6C661FC-8E05-054B-8D8A-29A23E2BFA33}" destId="{F6B89E11-8904-2948-A2B2-2ED4D4C77364}" srcOrd="1" destOrd="0" presId="urn:microsoft.com/office/officeart/2005/8/layout/hierarchy1"/>
    <dgm:cxn modelId="{60E01956-995A-034E-9233-722B764C5DD6}" type="presParOf" srcId="{2767EC91-0298-284C-BC68-3013D249A4E4}" destId="{44B95EE4-00E9-0F47-8070-47F7CF7BAAE2}" srcOrd="1" destOrd="0" presId="urn:microsoft.com/office/officeart/2005/8/layout/hierarchy1"/>
    <dgm:cxn modelId="{CF61C984-E8BB-5E4F-AACF-D161B89610B7}" type="presParOf" srcId="{F71C4D21-D57B-6F48-9757-F2544AB598D6}" destId="{DF13461B-FA60-1048-833C-FD62868FA56F}" srcOrd="2" destOrd="0" presId="urn:microsoft.com/office/officeart/2005/8/layout/hierarchy1"/>
    <dgm:cxn modelId="{6D2F943B-4865-1C40-8AAF-8472C5B3FD44}" type="presParOf" srcId="{F71C4D21-D57B-6F48-9757-F2544AB598D6}" destId="{FE4DDBAA-A24E-1A4B-AD9D-041DAC7545E3}" srcOrd="3" destOrd="0" presId="urn:microsoft.com/office/officeart/2005/8/layout/hierarchy1"/>
    <dgm:cxn modelId="{0C82D23B-5009-9F46-B2B1-2572714E6927}" type="presParOf" srcId="{FE4DDBAA-A24E-1A4B-AD9D-041DAC7545E3}" destId="{D3ECD62D-B2AB-D148-A54C-1A03A4B7BB17}" srcOrd="0" destOrd="0" presId="urn:microsoft.com/office/officeart/2005/8/layout/hierarchy1"/>
    <dgm:cxn modelId="{A8C20F91-06BD-9545-AABB-178D5D3A6215}" type="presParOf" srcId="{D3ECD62D-B2AB-D148-A54C-1A03A4B7BB17}" destId="{978FE507-4638-B640-95F7-EE26D3268426}" srcOrd="0" destOrd="0" presId="urn:microsoft.com/office/officeart/2005/8/layout/hierarchy1"/>
    <dgm:cxn modelId="{C7496D01-D2AC-694B-AADF-A9827F510E54}" type="presParOf" srcId="{D3ECD62D-B2AB-D148-A54C-1A03A4B7BB17}" destId="{44D18748-4368-7143-8E26-322EF7D22F9E}" srcOrd="1" destOrd="0" presId="urn:microsoft.com/office/officeart/2005/8/layout/hierarchy1"/>
    <dgm:cxn modelId="{EF9D95F7-906A-4749-8A99-6EBB4C1B4B01}" type="presParOf" srcId="{FE4DDBAA-A24E-1A4B-AD9D-041DAC7545E3}" destId="{E7830F4D-786F-C34C-AA82-94B4134B7C1B}" srcOrd="1" destOrd="0" presId="urn:microsoft.com/office/officeart/2005/8/layout/hierarchy1"/>
  </dgm:cxnLst>
  <dgm:bg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13461B-FA60-1048-833C-FD62868FA56F}">
      <dsp:nvSpPr>
        <dsp:cNvPr id="0" name=""/>
        <dsp:cNvSpPr/>
      </dsp:nvSpPr>
      <dsp:spPr>
        <a:xfrm>
          <a:off x="4589566" y="857662"/>
          <a:ext cx="824250" cy="3922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319"/>
              </a:lnTo>
              <a:lnTo>
                <a:pt x="824250" y="267319"/>
              </a:lnTo>
              <a:lnTo>
                <a:pt x="824250" y="39226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4CBF38-7DED-5A4B-81D9-17D55D55CDE2}">
      <dsp:nvSpPr>
        <dsp:cNvPr id="0" name=""/>
        <dsp:cNvSpPr/>
      </dsp:nvSpPr>
      <dsp:spPr>
        <a:xfrm>
          <a:off x="4580527" y="3385871"/>
          <a:ext cx="929704" cy="3996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685"/>
              </a:lnTo>
              <a:lnTo>
                <a:pt x="929704" y="274685"/>
              </a:lnTo>
              <a:lnTo>
                <a:pt x="929704" y="39963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505573-83FC-CB44-8E86-0FC4FF04AF76}">
      <dsp:nvSpPr>
        <dsp:cNvPr id="0" name=""/>
        <dsp:cNvSpPr/>
      </dsp:nvSpPr>
      <dsp:spPr>
        <a:xfrm>
          <a:off x="3748404" y="4632829"/>
          <a:ext cx="91440" cy="3615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6589"/>
              </a:lnTo>
              <a:lnTo>
                <a:pt x="46030" y="236589"/>
              </a:lnTo>
              <a:lnTo>
                <a:pt x="46030" y="361538"/>
              </a:lnTo>
            </a:path>
          </a:pathLst>
        </a:custGeom>
        <a:noFill/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D0848B-0D32-F044-9FFA-AEE55BA062C2}">
      <dsp:nvSpPr>
        <dsp:cNvPr id="0" name=""/>
        <dsp:cNvSpPr/>
      </dsp:nvSpPr>
      <dsp:spPr>
        <a:xfrm>
          <a:off x="3794124" y="3385871"/>
          <a:ext cx="786403" cy="392268"/>
        </a:xfrm>
        <a:custGeom>
          <a:avLst/>
          <a:gdLst/>
          <a:ahLst/>
          <a:cxnLst/>
          <a:rect l="0" t="0" r="0" b="0"/>
          <a:pathLst>
            <a:path>
              <a:moveTo>
                <a:pt x="786403" y="0"/>
              </a:moveTo>
              <a:lnTo>
                <a:pt x="786403" y="267319"/>
              </a:lnTo>
              <a:lnTo>
                <a:pt x="0" y="267319"/>
              </a:lnTo>
              <a:lnTo>
                <a:pt x="0" y="39226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04D6BB-1A30-2F41-8C5F-895AB61730F7}">
      <dsp:nvSpPr>
        <dsp:cNvPr id="0" name=""/>
        <dsp:cNvSpPr/>
      </dsp:nvSpPr>
      <dsp:spPr>
        <a:xfrm>
          <a:off x="3765315" y="2106401"/>
          <a:ext cx="815212" cy="4229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8049"/>
              </a:lnTo>
              <a:lnTo>
                <a:pt x="815212" y="298049"/>
              </a:lnTo>
              <a:lnTo>
                <a:pt x="815212" y="42299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74AAD9-F512-8046-BB4D-D4DC12CC1F7D}">
      <dsp:nvSpPr>
        <dsp:cNvPr id="0" name=""/>
        <dsp:cNvSpPr/>
      </dsp:nvSpPr>
      <dsp:spPr>
        <a:xfrm>
          <a:off x="3765315" y="857662"/>
          <a:ext cx="824250" cy="392268"/>
        </a:xfrm>
        <a:custGeom>
          <a:avLst/>
          <a:gdLst/>
          <a:ahLst/>
          <a:cxnLst/>
          <a:rect l="0" t="0" r="0" b="0"/>
          <a:pathLst>
            <a:path>
              <a:moveTo>
                <a:pt x="824250" y="0"/>
              </a:moveTo>
              <a:lnTo>
                <a:pt x="824250" y="267319"/>
              </a:lnTo>
              <a:lnTo>
                <a:pt x="0" y="267319"/>
              </a:lnTo>
              <a:lnTo>
                <a:pt x="0" y="39226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0E9212-AA33-634A-9BA3-79689CC772D3}">
      <dsp:nvSpPr>
        <dsp:cNvPr id="0" name=""/>
        <dsp:cNvSpPr/>
      </dsp:nvSpPr>
      <dsp:spPr>
        <a:xfrm>
          <a:off x="2914470" y="1190"/>
          <a:ext cx="3350191" cy="8564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9A79963-E3CA-B748-B540-992372EF0AF1}">
      <dsp:nvSpPr>
        <dsp:cNvPr id="0" name=""/>
        <dsp:cNvSpPr/>
      </dsp:nvSpPr>
      <dsp:spPr>
        <a:xfrm>
          <a:off x="3064334" y="143561"/>
          <a:ext cx="3350191" cy="8564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0" i="0" kern="1200" dirty="0" err="1">
              <a:latin typeface="Arial" charset="0"/>
              <a:ea typeface="Arial" charset="0"/>
              <a:cs typeface="Arial" charset="0"/>
            </a:rPr>
            <a:t>Clinically</a:t>
          </a: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kern="1200" dirty="0" err="1">
              <a:latin typeface="Arial" charset="0"/>
              <a:ea typeface="Arial" charset="0"/>
              <a:cs typeface="Arial" charset="0"/>
            </a:rPr>
            <a:t>suspected</a:t>
          </a: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kern="1200" dirty="0" err="1">
              <a:latin typeface="Arial" charset="0"/>
              <a:ea typeface="Arial" charset="0"/>
              <a:cs typeface="Arial" charset="0"/>
            </a:rPr>
            <a:t>cardiomyopathy</a:t>
          </a: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kern="1200" dirty="0">
              <a:latin typeface="Arial" charset="0"/>
              <a:ea typeface="Arial" charset="0"/>
              <a:cs typeface="Arial" charset="0"/>
            </a:rPr>
            <a:t>Impaired global or regional LVEF &lt;60%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N=235</a:t>
          </a:r>
        </a:p>
      </dsp:txBody>
      <dsp:txXfrm>
        <a:off x="3089419" y="168646"/>
        <a:ext cx="3300021" cy="806301"/>
      </dsp:txXfrm>
    </dsp:sp>
    <dsp:sp modelId="{900C356E-F4E3-A749-AF50-641B8C9EE0F3}">
      <dsp:nvSpPr>
        <dsp:cNvPr id="0" name=""/>
        <dsp:cNvSpPr/>
      </dsp:nvSpPr>
      <dsp:spPr>
        <a:xfrm>
          <a:off x="3090928" y="1249930"/>
          <a:ext cx="1348773" cy="8564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EF25DB0-D8AC-F343-8D33-34386F73A10A}">
      <dsp:nvSpPr>
        <dsp:cNvPr id="0" name=""/>
        <dsp:cNvSpPr/>
      </dsp:nvSpPr>
      <dsp:spPr>
        <a:xfrm>
          <a:off x="3240792" y="1392300"/>
          <a:ext cx="1348773" cy="8564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i="0" kern="1200" dirty="0">
              <a:latin typeface="Arial" charset="0"/>
              <a:ea typeface="Arial" charset="0"/>
              <a:cs typeface="Arial" charset="0"/>
            </a:rPr>
            <a:t>Symptomatic HF dyspnea NYHA ≥2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i="0" kern="1200" dirty="0">
              <a:latin typeface="Arial" charset="0"/>
              <a:ea typeface="Arial" charset="0"/>
              <a:cs typeface="Arial" charset="0"/>
            </a:rPr>
            <a:t>N=203</a:t>
          </a:r>
          <a:endParaRPr lang="de-DE" sz="1100" b="0" i="0" kern="1200" dirty="0">
            <a:latin typeface="Arial" charset="0"/>
            <a:ea typeface="Arial" charset="0"/>
            <a:cs typeface="Arial" charset="0"/>
          </a:endParaRPr>
        </a:p>
      </dsp:txBody>
      <dsp:txXfrm>
        <a:off x="3265877" y="1417385"/>
        <a:ext cx="1298603" cy="806301"/>
      </dsp:txXfrm>
    </dsp:sp>
    <dsp:sp modelId="{EC29C740-31FE-4943-85B3-07040EC6CCA8}">
      <dsp:nvSpPr>
        <dsp:cNvPr id="0" name=""/>
        <dsp:cNvSpPr/>
      </dsp:nvSpPr>
      <dsp:spPr>
        <a:xfrm>
          <a:off x="2985886" y="2529400"/>
          <a:ext cx="3189282" cy="8564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503392A-3E19-7C48-AB6F-31252BDFECAC}">
      <dsp:nvSpPr>
        <dsp:cNvPr id="0" name=""/>
        <dsp:cNvSpPr/>
      </dsp:nvSpPr>
      <dsp:spPr>
        <a:xfrm>
          <a:off x="3135750" y="2671770"/>
          <a:ext cx="3189282" cy="8564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Hospital </a:t>
          </a:r>
          <a:r>
            <a:rPr lang="de-DE" sz="1200" b="0" i="0" kern="1200" dirty="0" err="1">
              <a:latin typeface="Arial" charset="0"/>
              <a:ea typeface="Arial" charset="0"/>
              <a:cs typeface="Arial" charset="0"/>
            </a:rPr>
            <a:t>admission</a:t>
          </a: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kern="1200" dirty="0" err="1">
              <a:latin typeface="Arial" charset="0"/>
              <a:ea typeface="Arial" charset="0"/>
              <a:cs typeface="Arial" charset="0"/>
            </a:rPr>
            <a:t>for</a:t>
          </a: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kern="1200" dirty="0" err="1">
              <a:latin typeface="Arial" charset="0"/>
              <a:ea typeface="Arial" charset="0"/>
              <a:cs typeface="Arial" charset="0"/>
            </a:rPr>
            <a:t>observation</a:t>
          </a: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kern="1200" dirty="0" err="1">
              <a:latin typeface="Arial" charset="0"/>
              <a:ea typeface="Arial" charset="0"/>
              <a:cs typeface="Arial" charset="0"/>
            </a:rPr>
            <a:t>and</a:t>
          </a: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kern="1200" dirty="0" err="1">
              <a:latin typeface="Arial" charset="0"/>
              <a:ea typeface="Arial" charset="0"/>
              <a:cs typeface="Arial" charset="0"/>
            </a:rPr>
            <a:t>diagnostic</a:t>
          </a: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kern="1200" dirty="0" err="1">
              <a:latin typeface="Arial" charset="0"/>
              <a:ea typeface="Arial" charset="0"/>
              <a:cs typeface="Arial" charset="0"/>
            </a:rPr>
            <a:t>procedures</a:t>
          </a: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N=235</a:t>
          </a:r>
        </a:p>
      </dsp:txBody>
      <dsp:txXfrm>
        <a:off x="3160835" y="2696855"/>
        <a:ext cx="3139112" cy="806301"/>
      </dsp:txXfrm>
    </dsp:sp>
    <dsp:sp modelId="{F9C63B4F-456B-EE40-BD50-656B37311115}">
      <dsp:nvSpPr>
        <dsp:cNvPr id="0" name=""/>
        <dsp:cNvSpPr/>
      </dsp:nvSpPr>
      <dsp:spPr>
        <a:xfrm>
          <a:off x="3075396" y="3778139"/>
          <a:ext cx="1437455" cy="8546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69BA451-A3B7-9247-B57F-1E2F3D58A5A9}">
      <dsp:nvSpPr>
        <dsp:cNvPr id="0" name=""/>
        <dsp:cNvSpPr/>
      </dsp:nvSpPr>
      <dsp:spPr>
        <a:xfrm>
          <a:off x="3225260" y="3920510"/>
          <a:ext cx="1437455" cy="8546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0" i="0" kern="1200" dirty="0" err="1">
              <a:latin typeface="Arial" charset="0"/>
              <a:ea typeface="Arial" charset="0"/>
              <a:cs typeface="Arial" charset="0"/>
            </a:rPr>
            <a:t>Excluded</a:t>
          </a: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kern="1200" dirty="0" err="1">
              <a:latin typeface="Arial" charset="0"/>
              <a:ea typeface="Arial" charset="0"/>
              <a:cs typeface="Arial" charset="0"/>
            </a:rPr>
            <a:t>coronary</a:t>
          </a: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kern="1200" dirty="0" err="1">
              <a:latin typeface="Arial" charset="0"/>
              <a:ea typeface="Arial" charset="0"/>
              <a:cs typeface="Arial" charset="0"/>
            </a:rPr>
            <a:t>artery</a:t>
          </a: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kern="1200" dirty="0" err="1">
              <a:latin typeface="Arial" charset="0"/>
              <a:ea typeface="Arial" charset="0"/>
              <a:cs typeface="Arial" charset="0"/>
            </a:rPr>
            <a:t>disease</a:t>
          </a: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N=102</a:t>
          </a:r>
        </a:p>
      </dsp:txBody>
      <dsp:txXfrm>
        <a:off x="3250293" y="3945543"/>
        <a:ext cx="1387389" cy="804623"/>
      </dsp:txXfrm>
    </dsp:sp>
    <dsp:sp modelId="{0D11FE3F-CB63-E34D-B1B3-87F8CC9E2E2B}">
      <dsp:nvSpPr>
        <dsp:cNvPr id="0" name=""/>
        <dsp:cNvSpPr/>
      </dsp:nvSpPr>
      <dsp:spPr>
        <a:xfrm>
          <a:off x="3093132" y="4994367"/>
          <a:ext cx="1402603" cy="856471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2D050"/>
            </a:gs>
            <a:gs pos="35000">
              <a:schemeClr val="accent3">
                <a:lumMod val="60000"/>
                <a:lumOff val="40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A521C5B-CA8C-4B40-9DF4-B58EE35ED72D}">
      <dsp:nvSpPr>
        <dsp:cNvPr id="0" name=""/>
        <dsp:cNvSpPr/>
      </dsp:nvSpPr>
      <dsp:spPr>
        <a:xfrm>
          <a:off x="3242996" y="5136737"/>
          <a:ext cx="1402603" cy="8564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92D050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0" i="0" kern="1200" dirty="0" err="1">
              <a:latin typeface="Arial" charset="0"/>
              <a:ea typeface="Arial" charset="0"/>
              <a:cs typeface="Arial" charset="0"/>
            </a:rPr>
            <a:t>Endomyocardial</a:t>
          </a: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kern="1200" dirty="0" err="1">
              <a:latin typeface="Arial" charset="0"/>
              <a:ea typeface="Arial" charset="0"/>
              <a:cs typeface="Arial" charset="0"/>
            </a:rPr>
            <a:t>biopsy</a:t>
          </a:r>
          <a:endParaRPr lang="de-DE" sz="1200" b="0" i="0" kern="1200" dirty="0">
            <a:latin typeface="Arial" charset="0"/>
            <a:ea typeface="Arial" charset="0"/>
            <a:cs typeface="Arial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N=102</a:t>
          </a:r>
        </a:p>
      </dsp:txBody>
      <dsp:txXfrm>
        <a:off x="3268081" y="5161822"/>
        <a:ext cx="1352433" cy="806301"/>
      </dsp:txXfrm>
    </dsp:sp>
    <dsp:sp modelId="{A0704E11-2C5D-D447-87B8-4CE35A15F31B}">
      <dsp:nvSpPr>
        <dsp:cNvPr id="0" name=""/>
        <dsp:cNvSpPr/>
      </dsp:nvSpPr>
      <dsp:spPr>
        <a:xfrm>
          <a:off x="4835845" y="3785505"/>
          <a:ext cx="1348773" cy="8564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6B89E11-8904-2948-A2B2-2ED4D4C77364}">
      <dsp:nvSpPr>
        <dsp:cNvPr id="0" name=""/>
        <dsp:cNvSpPr/>
      </dsp:nvSpPr>
      <dsp:spPr>
        <a:xfrm>
          <a:off x="4985709" y="3927875"/>
          <a:ext cx="1348773" cy="8564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0" i="0" kern="1200" dirty="0" err="1">
              <a:latin typeface="Arial" charset="0"/>
              <a:ea typeface="Arial" charset="0"/>
              <a:cs typeface="Arial" charset="0"/>
            </a:rPr>
            <a:t>Coronary</a:t>
          </a: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kern="1200" dirty="0" err="1">
              <a:latin typeface="Arial" charset="0"/>
              <a:ea typeface="Arial" charset="0"/>
              <a:cs typeface="Arial" charset="0"/>
            </a:rPr>
            <a:t>artery</a:t>
          </a: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 </a:t>
          </a:r>
          <a:r>
            <a:rPr lang="de-DE" sz="1200" b="0" i="0" kern="1200" dirty="0" err="1">
              <a:latin typeface="Arial" charset="0"/>
              <a:ea typeface="Arial" charset="0"/>
              <a:cs typeface="Arial" charset="0"/>
            </a:rPr>
            <a:t>disease</a:t>
          </a: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0" i="0" kern="1200" dirty="0">
              <a:latin typeface="Arial" charset="0"/>
              <a:ea typeface="Arial" charset="0"/>
              <a:cs typeface="Arial" charset="0"/>
            </a:rPr>
            <a:t>N=133</a:t>
          </a:r>
        </a:p>
      </dsp:txBody>
      <dsp:txXfrm>
        <a:off x="5010794" y="3952960"/>
        <a:ext cx="1298603" cy="806301"/>
      </dsp:txXfrm>
    </dsp:sp>
    <dsp:sp modelId="{978FE507-4638-B640-95F7-EE26D3268426}">
      <dsp:nvSpPr>
        <dsp:cNvPr id="0" name=""/>
        <dsp:cNvSpPr/>
      </dsp:nvSpPr>
      <dsp:spPr>
        <a:xfrm>
          <a:off x="4739429" y="1249930"/>
          <a:ext cx="1348773" cy="8564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4D18748-4368-7143-8E26-322EF7D22F9E}">
      <dsp:nvSpPr>
        <dsp:cNvPr id="0" name=""/>
        <dsp:cNvSpPr/>
      </dsp:nvSpPr>
      <dsp:spPr>
        <a:xfrm>
          <a:off x="4889293" y="1392300"/>
          <a:ext cx="1348773" cy="8564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i="0" kern="1200" dirty="0" err="1">
              <a:latin typeface="Arial" charset="0"/>
              <a:ea typeface="Arial" charset="0"/>
              <a:cs typeface="Arial" charset="0"/>
            </a:rPr>
            <a:t>Presyncope</a:t>
          </a:r>
          <a:r>
            <a:rPr lang="en-US" sz="1100" b="0" i="0" kern="1200" dirty="0">
              <a:latin typeface="Arial" charset="0"/>
              <a:ea typeface="Arial" charset="0"/>
              <a:cs typeface="Arial" charset="0"/>
            </a:rPr>
            <a:t>, syncope, or ventricular tachycardia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i="0" kern="1200" dirty="0">
              <a:latin typeface="Arial" charset="0"/>
              <a:ea typeface="Arial" charset="0"/>
              <a:cs typeface="Arial" charset="0"/>
            </a:rPr>
            <a:t>N=32 </a:t>
          </a:r>
          <a:endParaRPr lang="de-DE" sz="1100" b="0" i="0" kern="1200" dirty="0">
            <a:latin typeface="Arial" charset="0"/>
            <a:ea typeface="Arial" charset="0"/>
            <a:cs typeface="Arial" charset="0"/>
          </a:endParaRPr>
        </a:p>
      </dsp:txBody>
      <dsp:txXfrm>
        <a:off x="4914378" y="1417385"/>
        <a:ext cx="1298603" cy="8063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A2D475-9948-E14A-80E7-60FE6268AD22}" type="datetimeFigureOut">
              <a:rPr lang="de-DE" smtClean="0"/>
              <a:t>28.11.17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1990" y="4711383"/>
            <a:ext cx="5455920" cy="44634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63032" y="9421044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6A69D-FB6B-6F44-9DE8-700E24FC65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0394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BA0EE-5500-244C-BAED-5EF07DE7B45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78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3075-C83F-BF42-A30F-B57CB928DA61}" type="datetimeFigureOut">
              <a:rPr lang="de-DE" smtClean="0"/>
              <a:t>28.11.17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47BC-84F0-EA4F-B904-F6CC92B878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2459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3075-C83F-BF42-A30F-B57CB928DA61}" type="datetimeFigureOut">
              <a:rPr lang="de-DE" smtClean="0"/>
              <a:t>28.11.17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47BC-84F0-EA4F-B904-F6CC92B878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6762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3075-C83F-BF42-A30F-B57CB928DA61}" type="datetimeFigureOut">
              <a:rPr lang="de-DE" smtClean="0"/>
              <a:t>28.11.17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47BC-84F0-EA4F-B904-F6CC92B878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4205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3075-C83F-BF42-A30F-B57CB928DA61}" type="datetimeFigureOut">
              <a:rPr lang="de-DE" smtClean="0"/>
              <a:t>28.11.17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47BC-84F0-EA4F-B904-F6CC92B878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8374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3075-C83F-BF42-A30F-B57CB928DA61}" type="datetimeFigureOut">
              <a:rPr lang="de-DE" smtClean="0"/>
              <a:t>28.11.17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47BC-84F0-EA4F-B904-F6CC92B878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5580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3075-C83F-BF42-A30F-B57CB928DA61}" type="datetimeFigureOut">
              <a:rPr lang="de-DE" smtClean="0"/>
              <a:t>28.11.17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47BC-84F0-EA4F-B904-F6CC92B878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8563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3075-C83F-BF42-A30F-B57CB928DA61}" type="datetimeFigureOut">
              <a:rPr lang="de-DE" smtClean="0"/>
              <a:t>28.11.17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47BC-84F0-EA4F-B904-F6CC92B878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6048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3075-C83F-BF42-A30F-B57CB928DA61}" type="datetimeFigureOut">
              <a:rPr lang="de-DE" smtClean="0"/>
              <a:t>28.11.17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47BC-84F0-EA4F-B904-F6CC92B878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4012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3075-C83F-BF42-A30F-B57CB928DA61}" type="datetimeFigureOut">
              <a:rPr lang="de-DE" smtClean="0"/>
              <a:t>28.11.17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47BC-84F0-EA4F-B904-F6CC92B878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6851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3075-C83F-BF42-A30F-B57CB928DA61}" type="datetimeFigureOut">
              <a:rPr lang="de-DE" smtClean="0"/>
              <a:t>28.11.17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47BC-84F0-EA4F-B904-F6CC92B878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2005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3075-C83F-BF42-A30F-B57CB928DA61}" type="datetimeFigureOut">
              <a:rPr lang="de-DE" smtClean="0"/>
              <a:t>28.11.17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47BC-84F0-EA4F-B904-F6CC92B878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3599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E3075-C83F-BF42-A30F-B57CB928DA61}" type="datetimeFigureOut">
              <a:rPr lang="de-DE" smtClean="0"/>
              <a:t>28.11.17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547BC-84F0-EA4F-B904-F6CC92B878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820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5"/>
          <p:cNvCxnSpPr/>
          <p:nvPr/>
        </p:nvCxnSpPr>
        <p:spPr bwMode="auto">
          <a:xfrm>
            <a:off x="5873750" y="2139951"/>
            <a:ext cx="0" cy="14399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C2D1E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593725327"/>
              </p:ext>
            </p:extLst>
          </p:nvPr>
        </p:nvGraphicFramePr>
        <p:xfrm>
          <a:off x="190500" y="304800"/>
          <a:ext cx="8585200" cy="599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8" name="Gerade Verbindung 7"/>
          <p:cNvCxnSpPr/>
          <p:nvPr/>
        </p:nvCxnSpPr>
        <p:spPr bwMode="auto">
          <a:xfrm flipH="1">
            <a:off x="4748641" y="2711450"/>
            <a:ext cx="86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26A9C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-25400" y="-897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de-DE" sz="1400" dirty="0">
                <a:latin typeface="Arial" charset="0"/>
                <a:ea typeface="Arial" charset="0"/>
                <a:cs typeface="Arial" charset="0"/>
              </a:rPr>
              <a:t>Patient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selection</a:t>
            </a:r>
            <a:r>
              <a:rPr lang="de-DE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1400" dirty="0" err="1">
                <a:latin typeface="Arial" charset="0"/>
                <a:ea typeface="Arial" charset="0"/>
                <a:cs typeface="Arial" charset="0"/>
              </a:rPr>
              <a:t>criteria</a:t>
            </a:r>
            <a:endParaRPr lang="de-DE" sz="14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7" name="Gerade Verbindung 6"/>
          <p:cNvCxnSpPr/>
          <p:nvPr/>
        </p:nvCxnSpPr>
        <p:spPr bwMode="auto">
          <a:xfrm flipV="1">
            <a:off x="5625732" y="2551897"/>
            <a:ext cx="0" cy="176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26A9C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 Box 4">
            <a:extLst>
              <a:ext uri="{FF2B5EF4-FFF2-40B4-BE49-F238E27FC236}">
                <a16:creationId xmlns="" xmlns:a16="http://schemas.microsoft.com/office/drawing/2014/main" id="{4B96A986-1700-49C9-BAA0-44AF545D15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9454" y="-1070"/>
            <a:ext cx="43926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de-DE" sz="1800" b="1" dirty="0" err="1">
                <a:latin typeface="Arial" charset="0"/>
                <a:ea typeface="Arial" charset="0"/>
                <a:cs typeface="Arial" charset="0"/>
              </a:rPr>
              <a:t>Supplemental</a:t>
            </a:r>
            <a:r>
              <a:rPr lang="de-DE" altLang="de-DE" sz="18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de-DE" sz="1800" b="1" dirty="0" err="1">
                <a:latin typeface="Arial" charset="0"/>
                <a:ea typeface="Arial" charset="0"/>
                <a:cs typeface="Arial" charset="0"/>
              </a:rPr>
              <a:t>Figure</a:t>
            </a:r>
            <a:r>
              <a:rPr lang="de-DE" altLang="de-DE" sz="18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de-DE" b="1" dirty="0">
                <a:latin typeface="Arial" charset="0"/>
                <a:ea typeface="Arial" charset="0"/>
                <a:cs typeface="Arial" charset="0"/>
              </a:rPr>
              <a:t>1</a:t>
            </a:r>
            <a:endParaRPr lang="de-DE" altLang="de-DE" sz="1800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211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Macintosh PowerPoint</Application>
  <PresentationFormat>Bildschirmpräsentation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Office-Design</vt:lpstr>
      <vt:lpstr>Patient selection criteria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Albert</dc:creator>
  <cp:lastModifiedBy>KARIN MUELLER</cp:lastModifiedBy>
  <cp:revision>11</cp:revision>
  <cp:lastPrinted>2017-07-06T11:01:06Z</cp:lastPrinted>
  <dcterms:created xsi:type="dcterms:W3CDTF">2017-07-04T20:05:17Z</dcterms:created>
  <dcterms:modified xsi:type="dcterms:W3CDTF">2017-11-28T15:31:13Z</dcterms:modified>
</cp:coreProperties>
</file>