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75"/>
  </p:normalViewPr>
  <p:slideViewPr>
    <p:cSldViewPr snapToGrid="0" snapToObjects="1">
      <p:cViewPr varScale="1">
        <p:scale>
          <a:sx n="87" d="100"/>
          <a:sy n="87" d="100"/>
        </p:scale>
        <p:origin x="131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00A3A-BF6E-674C-8466-0F86223E49FE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0D26C-7E89-4F46-A62E-DB7C2E66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96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3">
            <a:extLst>
              <a:ext uri="{FF2B5EF4-FFF2-40B4-BE49-F238E27FC236}">
                <a16:creationId xmlns:a16="http://schemas.microsoft.com/office/drawing/2014/main" id="{9E21225C-49A9-408E-B754-D45375942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906463"/>
            <a:ext cx="3830637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5">
            <a:extLst>
              <a:ext uri="{FF2B5EF4-FFF2-40B4-BE49-F238E27FC236}">
                <a16:creationId xmlns:a16="http://schemas.microsoft.com/office/drawing/2014/main" id="{C82FE1FF-7F90-4E3B-9274-DBF4E2E13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2751138"/>
            <a:ext cx="3783012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6">
            <a:extLst>
              <a:ext uri="{FF2B5EF4-FFF2-40B4-BE49-F238E27FC236}">
                <a16:creationId xmlns:a16="http://schemas.microsoft.com/office/drawing/2014/main" id="{1552CF05-DD96-4C96-8688-BF29F812C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736850"/>
            <a:ext cx="3832225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7">
            <a:extLst>
              <a:ext uri="{FF2B5EF4-FFF2-40B4-BE49-F238E27FC236}">
                <a16:creationId xmlns:a16="http://schemas.microsoft.com/office/drawing/2014/main" id="{0392BF3C-0E89-4816-BC5F-DC2B53AE9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4589463"/>
            <a:ext cx="3832225" cy="202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8">
            <a:extLst>
              <a:ext uri="{FF2B5EF4-FFF2-40B4-BE49-F238E27FC236}">
                <a16:creationId xmlns:a16="http://schemas.microsoft.com/office/drawing/2014/main" id="{353DB3EF-7A2A-4B83-99DC-1D7C048F5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713" y="892175"/>
            <a:ext cx="3830637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B1E5038-DD19-4E52-AC54-301FDFD401F9}"/>
              </a:ext>
            </a:extLst>
          </p:cNvPr>
          <p:cNvSpPr/>
          <p:nvPr/>
        </p:nvSpPr>
        <p:spPr>
          <a:xfrm>
            <a:off x="352425" y="892175"/>
            <a:ext cx="428625" cy="536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CB0EBF-904F-4D52-A506-52BC7C6AF710}"/>
              </a:ext>
            </a:extLst>
          </p:cNvPr>
          <p:cNvSpPr/>
          <p:nvPr/>
        </p:nvSpPr>
        <p:spPr>
          <a:xfrm>
            <a:off x="4805363" y="1066800"/>
            <a:ext cx="428625" cy="536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118" name="TextBox 21">
            <a:extLst>
              <a:ext uri="{FF2B5EF4-FFF2-40B4-BE49-F238E27FC236}">
                <a16:creationId xmlns:a16="http://schemas.microsoft.com/office/drawing/2014/main" id="{FB122087-1216-459C-9A1B-94A510E6855B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650875" y="3300413"/>
            <a:ext cx="21447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6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Pre-post difference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F2DB0A-F77C-41A7-A950-AEB027760FFF}"/>
              </a:ext>
            </a:extLst>
          </p:cNvPr>
          <p:cNvSpPr/>
          <p:nvPr/>
        </p:nvSpPr>
        <p:spPr>
          <a:xfrm rot="5400000">
            <a:off x="6542087" y="5808663"/>
            <a:ext cx="276225" cy="1416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9E2243-5CB8-40F6-89B0-31D126D1C592}"/>
              </a:ext>
            </a:extLst>
          </p:cNvPr>
          <p:cNvSpPr/>
          <p:nvPr/>
        </p:nvSpPr>
        <p:spPr>
          <a:xfrm>
            <a:off x="690563" y="863600"/>
            <a:ext cx="323850" cy="1535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AD6126-1826-4E9F-BF98-27AC69322709}"/>
              </a:ext>
            </a:extLst>
          </p:cNvPr>
          <p:cNvSpPr/>
          <p:nvPr/>
        </p:nvSpPr>
        <p:spPr>
          <a:xfrm rot="5400000">
            <a:off x="6542087" y="2078038"/>
            <a:ext cx="276225" cy="1416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3B66F71-55E2-4D7C-8637-2BFF3A837236}"/>
              </a:ext>
            </a:extLst>
          </p:cNvPr>
          <p:cNvSpPr/>
          <p:nvPr/>
        </p:nvSpPr>
        <p:spPr>
          <a:xfrm rot="5400000">
            <a:off x="6569075" y="3963988"/>
            <a:ext cx="276225" cy="1416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4B96394-A86B-45FF-A323-E06B5770E24B}"/>
              </a:ext>
            </a:extLst>
          </p:cNvPr>
          <p:cNvSpPr/>
          <p:nvPr/>
        </p:nvSpPr>
        <p:spPr>
          <a:xfrm rot="5400000">
            <a:off x="2474119" y="5885657"/>
            <a:ext cx="274637" cy="1416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124" name="TextBox 1">
            <a:extLst>
              <a:ext uri="{FF2B5EF4-FFF2-40B4-BE49-F238E27FC236}">
                <a16:creationId xmlns:a16="http://schemas.microsoft.com/office/drawing/2014/main" id="{01CB8E92-7C5A-4314-9814-463104D678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138" y="86360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3.0</a:t>
            </a:r>
          </a:p>
        </p:txBody>
      </p:sp>
      <p:sp>
        <p:nvSpPr>
          <p:cNvPr id="47125" name="TextBox 28">
            <a:extLst>
              <a:ext uri="{FF2B5EF4-FFF2-40B4-BE49-F238E27FC236}">
                <a16:creationId xmlns:a16="http://schemas.microsoft.com/office/drawing/2014/main" id="{6233D343-28D7-4481-907A-EA432C060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138" y="108585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2.0</a:t>
            </a:r>
          </a:p>
        </p:txBody>
      </p:sp>
      <p:sp>
        <p:nvSpPr>
          <p:cNvPr id="47126" name="TextBox 29">
            <a:extLst>
              <a:ext uri="{FF2B5EF4-FFF2-40B4-BE49-F238E27FC236}">
                <a16:creationId xmlns:a16="http://schemas.microsoft.com/office/drawing/2014/main" id="{0836A46C-B5AD-4424-8203-3C45E7169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488" y="1525588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0.0</a:t>
            </a:r>
          </a:p>
        </p:txBody>
      </p:sp>
      <p:sp>
        <p:nvSpPr>
          <p:cNvPr id="47127" name="TextBox 30">
            <a:extLst>
              <a:ext uri="{FF2B5EF4-FFF2-40B4-BE49-F238E27FC236}">
                <a16:creationId xmlns:a16="http://schemas.microsoft.com/office/drawing/2014/main" id="{2FF1FA0D-3F52-47B9-A484-323B5131B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138" y="1306513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1.0</a:t>
            </a:r>
          </a:p>
        </p:txBody>
      </p:sp>
      <p:sp>
        <p:nvSpPr>
          <p:cNvPr id="47128" name="TextBox 31">
            <a:extLst>
              <a:ext uri="{FF2B5EF4-FFF2-40B4-BE49-F238E27FC236}">
                <a16:creationId xmlns:a16="http://schemas.microsoft.com/office/drawing/2014/main" id="{61908A37-CB56-4329-B2BB-12211EF61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749425"/>
            <a:ext cx="427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-1.0</a:t>
            </a:r>
          </a:p>
        </p:txBody>
      </p:sp>
      <p:sp>
        <p:nvSpPr>
          <p:cNvPr id="47129" name="TextBox 32">
            <a:extLst>
              <a:ext uri="{FF2B5EF4-FFF2-40B4-BE49-F238E27FC236}">
                <a16:creationId xmlns:a16="http://schemas.microsoft.com/office/drawing/2014/main" id="{0AD0E2C0-D9BF-45F7-948B-1C70BC5D1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275" y="1979613"/>
            <a:ext cx="4270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-2.0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B4A6981-BF62-4CC9-84FD-AD33723A057B}"/>
              </a:ext>
            </a:extLst>
          </p:cNvPr>
          <p:cNvSpPr/>
          <p:nvPr/>
        </p:nvSpPr>
        <p:spPr>
          <a:xfrm>
            <a:off x="5246688" y="893763"/>
            <a:ext cx="323850" cy="1535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131" name="TextBox 33">
            <a:extLst>
              <a:ext uri="{FF2B5EF4-FFF2-40B4-BE49-F238E27FC236}">
                <a16:creationId xmlns:a16="http://schemas.microsoft.com/office/drawing/2014/main" id="{967CA9E4-7CB1-45C8-839F-35FECF5EA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2888" y="863600"/>
            <a:ext cx="341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80</a:t>
            </a:r>
          </a:p>
        </p:txBody>
      </p:sp>
      <p:sp>
        <p:nvSpPr>
          <p:cNvPr id="47132" name="TextBox 34">
            <a:extLst>
              <a:ext uri="{FF2B5EF4-FFF2-40B4-BE49-F238E27FC236}">
                <a16:creationId xmlns:a16="http://schemas.microsoft.com/office/drawing/2014/main" id="{A12E33B9-009E-4A02-88AB-5A8560A50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2888" y="1181100"/>
            <a:ext cx="3413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40</a:t>
            </a:r>
          </a:p>
        </p:txBody>
      </p:sp>
      <p:sp>
        <p:nvSpPr>
          <p:cNvPr id="47133" name="TextBox 35">
            <a:extLst>
              <a:ext uri="{FF2B5EF4-FFF2-40B4-BE49-F238E27FC236}">
                <a16:creationId xmlns:a16="http://schemas.microsoft.com/office/drawing/2014/main" id="{946C6CCC-9CED-43BF-AA63-C335EFAD9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5263" y="1855788"/>
            <a:ext cx="3889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-40</a:t>
            </a:r>
          </a:p>
        </p:txBody>
      </p:sp>
      <p:sp>
        <p:nvSpPr>
          <p:cNvPr id="47134" name="TextBox 36">
            <a:extLst>
              <a:ext uri="{FF2B5EF4-FFF2-40B4-BE49-F238E27FC236}">
                <a16:creationId xmlns:a16="http://schemas.microsoft.com/office/drawing/2014/main" id="{3BDADFA8-1C24-4B4C-A3E6-24F991C61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0" y="1508125"/>
            <a:ext cx="2428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4B10F76-F383-4654-9525-3390D22FE335}"/>
              </a:ext>
            </a:extLst>
          </p:cNvPr>
          <p:cNvSpPr/>
          <p:nvPr/>
        </p:nvSpPr>
        <p:spPr>
          <a:xfrm rot="5400000">
            <a:off x="6884194" y="1070769"/>
            <a:ext cx="323850" cy="3211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47136" name="TextBox 37">
            <a:extLst>
              <a:ext uri="{FF2B5EF4-FFF2-40B4-BE49-F238E27FC236}">
                <a16:creationId xmlns:a16="http://schemas.microsoft.com/office/drawing/2014/main" id="{160937DC-7CAA-45C7-BB49-9E4415534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9625" y="2459038"/>
            <a:ext cx="3429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88</a:t>
            </a:r>
          </a:p>
        </p:txBody>
      </p:sp>
      <p:sp>
        <p:nvSpPr>
          <p:cNvPr id="47137" name="TextBox 38">
            <a:extLst>
              <a:ext uri="{FF2B5EF4-FFF2-40B4-BE49-F238E27FC236}">
                <a16:creationId xmlns:a16="http://schemas.microsoft.com/office/drawing/2014/main" id="{6485A12B-470E-4F3C-8CC1-1C90B964A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0163" y="2468563"/>
            <a:ext cx="3413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48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F145757-20C7-4178-AF1E-C9A4D18030B2}"/>
              </a:ext>
            </a:extLst>
          </p:cNvPr>
          <p:cNvSpPr/>
          <p:nvPr/>
        </p:nvSpPr>
        <p:spPr>
          <a:xfrm>
            <a:off x="687388" y="2747963"/>
            <a:ext cx="323850" cy="1535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139" name="TextBox 39">
            <a:extLst>
              <a:ext uri="{FF2B5EF4-FFF2-40B4-BE49-F238E27FC236}">
                <a16:creationId xmlns:a16="http://schemas.microsoft.com/office/drawing/2014/main" id="{AAD190F5-226C-42D3-A03D-E918B2478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8" y="2703513"/>
            <a:ext cx="4206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100</a:t>
            </a:r>
          </a:p>
        </p:txBody>
      </p:sp>
      <p:sp>
        <p:nvSpPr>
          <p:cNvPr id="47140" name="TextBox 40">
            <a:extLst>
              <a:ext uri="{FF2B5EF4-FFF2-40B4-BE49-F238E27FC236}">
                <a16:creationId xmlns:a16="http://schemas.microsoft.com/office/drawing/2014/main" id="{BA90E9EE-8A93-4017-8671-8ABF137C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0675" y="2468563"/>
            <a:ext cx="4206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128</a:t>
            </a:r>
          </a:p>
        </p:txBody>
      </p:sp>
      <p:sp>
        <p:nvSpPr>
          <p:cNvPr id="47141" name="TextBox 43">
            <a:extLst>
              <a:ext uri="{FF2B5EF4-FFF2-40B4-BE49-F238E27FC236}">
                <a16:creationId xmlns:a16="http://schemas.microsoft.com/office/drawing/2014/main" id="{3D9CD98D-0CFF-406C-8BA8-71C7683710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538" y="3038475"/>
            <a:ext cx="342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50</a:t>
            </a:r>
          </a:p>
        </p:txBody>
      </p:sp>
      <p:sp>
        <p:nvSpPr>
          <p:cNvPr id="47142" name="TextBox 44">
            <a:extLst>
              <a:ext uri="{FF2B5EF4-FFF2-40B4-BE49-F238E27FC236}">
                <a16:creationId xmlns:a16="http://schemas.microsoft.com/office/drawing/2014/main" id="{FB96C125-D02B-436E-AAEC-D3C36DC44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675" y="3703638"/>
            <a:ext cx="387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-50</a:t>
            </a:r>
          </a:p>
        </p:txBody>
      </p:sp>
      <p:sp>
        <p:nvSpPr>
          <p:cNvPr id="47143" name="TextBox 45">
            <a:extLst>
              <a:ext uri="{FF2B5EF4-FFF2-40B4-BE49-F238E27FC236}">
                <a16:creationId xmlns:a16="http://schemas.microsoft.com/office/drawing/2014/main" id="{ED1D5669-8BEC-4BFB-B30F-E812D5F022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3373438"/>
            <a:ext cx="206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727470B-74C9-4D08-9EC1-A3415BCD323B}"/>
              </a:ext>
            </a:extLst>
          </p:cNvPr>
          <p:cNvSpPr/>
          <p:nvPr/>
        </p:nvSpPr>
        <p:spPr>
          <a:xfrm rot="5400000">
            <a:off x="2669382" y="1083468"/>
            <a:ext cx="323850" cy="3211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145" name="TextBox 46">
            <a:extLst>
              <a:ext uri="{FF2B5EF4-FFF2-40B4-BE49-F238E27FC236}">
                <a16:creationId xmlns:a16="http://schemas.microsoft.com/office/drawing/2014/main" id="{1C97A87A-BC8C-4D28-ACC1-C91EE72DC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5588" y="2471738"/>
            <a:ext cx="4587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1.25</a:t>
            </a:r>
          </a:p>
        </p:txBody>
      </p:sp>
      <p:sp>
        <p:nvSpPr>
          <p:cNvPr id="47146" name="TextBox 47">
            <a:extLst>
              <a:ext uri="{FF2B5EF4-FFF2-40B4-BE49-F238E27FC236}">
                <a16:creationId xmlns:a16="http://schemas.microsoft.com/office/drawing/2014/main" id="{9F854638-23C9-46F3-AAD5-C9C0CE7965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2588" y="2468563"/>
            <a:ext cx="4587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3.75</a:t>
            </a:r>
          </a:p>
        </p:txBody>
      </p:sp>
      <p:sp>
        <p:nvSpPr>
          <p:cNvPr id="47147" name="TextBox 48">
            <a:extLst>
              <a:ext uri="{FF2B5EF4-FFF2-40B4-BE49-F238E27FC236}">
                <a16:creationId xmlns:a16="http://schemas.microsoft.com/office/drawing/2014/main" id="{AD98A2C1-0EAE-4402-B489-1F4F63483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500" y="2471738"/>
            <a:ext cx="4587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2.50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7A9AFB2-5D4B-4FA7-AF2D-35220ED22D7C}"/>
              </a:ext>
            </a:extLst>
          </p:cNvPr>
          <p:cNvSpPr/>
          <p:nvPr/>
        </p:nvSpPr>
        <p:spPr>
          <a:xfrm rot="5400000">
            <a:off x="2627313" y="2935288"/>
            <a:ext cx="323850" cy="3213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149" name="TextBox 49">
            <a:extLst>
              <a:ext uri="{FF2B5EF4-FFF2-40B4-BE49-F238E27FC236}">
                <a16:creationId xmlns:a16="http://schemas.microsoft.com/office/drawing/2014/main" id="{6675D5B0-F486-463A-8F0F-225441786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0" y="2468563"/>
            <a:ext cx="4587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5.00</a:t>
            </a:r>
          </a:p>
        </p:txBody>
      </p:sp>
      <p:sp>
        <p:nvSpPr>
          <p:cNvPr id="47150" name="TextBox 52">
            <a:extLst>
              <a:ext uri="{FF2B5EF4-FFF2-40B4-BE49-F238E27FC236}">
                <a16:creationId xmlns:a16="http://schemas.microsoft.com/office/drawing/2014/main" id="{3423B0D7-24BC-4981-B417-7907EA1C88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1163" y="4306888"/>
            <a:ext cx="341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50</a:t>
            </a:r>
          </a:p>
        </p:txBody>
      </p:sp>
      <p:sp>
        <p:nvSpPr>
          <p:cNvPr id="47151" name="TextBox 53">
            <a:extLst>
              <a:ext uri="{FF2B5EF4-FFF2-40B4-BE49-F238E27FC236}">
                <a16:creationId xmlns:a16="http://schemas.microsoft.com/office/drawing/2014/main" id="{ABF8221B-17EF-443C-964A-8F3F4B8C4D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1738" y="4303713"/>
            <a:ext cx="3413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75</a:t>
            </a:r>
          </a:p>
        </p:txBody>
      </p:sp>
      <p:sp>
        <p:nvSpPr>
          <p:cNvPr id="47152" name="TextBox 54">
            <a:extLst>
              <a:ext uri="{FF2B5EF4-FFF2-40B4-BE49-F238E27FC236}">
                <a16:creationId xmlns:a16="http://schemas.microsoft.com/office/drawing/2014/main" id="{295C3E2B-997A-45A1-8B90-729405023D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3100" y="4302125"/>
            <a:ext cx="420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100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3D9E7CA8-E8D4-4DA7-89CF-C336834CEE31}"/>
              </a:ext>
            </a:extLst>
          </p:cNvPr>
          <p:cNvSpPr/>
          <p:nvPr/>
        </p:nvSpPr>
        <p:spPr>
          <a:xfrm rot="5400000">
            <a:off x="7100094" y="2912269"/>
            <a:ext cx="323850" cy="3211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BD49E35-F122-46E8-8DB2-60E949AA5462}"/>
              </a:ext>
            </a:extLst>
          </p:cNvPr>
          <p:cNvSpPr/>
          <p:nvPr/>
        </p:nvSpPr>
        <p:spPr>
          <a:xfrm>
            <a:off x="5138738" y="2824163"/>
            <a:ext cx="422275" cy="1535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155" name="TextBox 55">
            <a:extLst>
              <a:ext uri="{FF2B5EF4-FFF2-40B4-BE49-F238E27FC236}">
                <a16:creationId xmlns:a16="http://schemas.microsoft.com/office/drawing/2014/main" id="{CFAE4EE8-B65F-49E4-83DE-5619AC7BD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5725" y="2913063"/>
            <a:ext cx="4984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1000</a:t>
            </a:r>
          </a:p>
        </p:txBody>
      </p:sp>
      <p:sp>
        <p:nvSpPr>
          <p:cNvPr id="47156" name="TextBox 56">
            <a:extLst>
              <a:ext uri="{FF2B5EF4-FFF2-40B4-BE49-F238E27FC236}">
                <a16:creationId xmlns:a16="http://schemas.microsoft.com/office/drawing/2014/main" id="{8E0C1C96-D63E-4F52-96FA-C8A293CF2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1450" y="3146425"/>
            <a:ext cx="4206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500</a:t>
            </a:r>
          </a:p>
        </p:txBody>
      </p:sp>
      <p:sp>
        <p:nvSpPr>
          <p:cNvPr id="47157" name="TextBox 57">
            <a:extLst>
              <a:ext uri="{FF2B5EF4-FFF2-40B4-BE49-F238E27FC236}">
                <a16:creationId xmlns:a16="http://schemas.microsoft.com/office/drawing/2014/main" id="{07BC4DD2-C592-42FF-B80D-E41655CD7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3578225"/>
            <a:ext cx="466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-500</a:t>
            </a:r>
          </a:p>
        </p:txBody>
      </p:sp>
      <p:sp>
        <p:nvSpPr>
          <p:cNvPr id="47158" name="TextBox 58">
            <a:extLst>
              <a:ext uri="{FF2B5EF4-FFF2-40B4-BE49-F238E27FC236}">
                <a16:creationId xmlns:a16="http://schemas.microsoft.com/office/drawing/2014/main" id="{FD55619D-4069-4E4B-A82C-D3E8D77B2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913" y="3367088"/>
            <a:ext cx="2524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47159" name="TextBox 59">
            <a:extLst>
              <a:ext uri="{FF2B5EF4-FFF2-40B4-BE49-F238E27FC236}">
                <a16:creationId xmlns:a16="http://schemas.microsoft.com/office/drawing/2014/main" id="{065E4E84-4526-42D7-ACE7-94F72E4A3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1738" y="4313238"/>
            <a:ext cx="419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750</a:t>
            </a:r>
          </a:p>
        </p:txBody>
      </p:sp>
      <p:sp>
        <p:nvSpPr>
          <p:cNvPr id="47160" name="TextBox 60">
            <a:extLst>
              <a:ext uri="{FF2B5EF4-FFF2-40B4-BE49-F238E27FC236}">
                <a16:creationId xmlns:a16="http://schemas.microsoft.com/office/drawing/2014/main" id="{46039EF1-E954-4B5A-8355-62162B56A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0800" y="3798888"/>
            <a:ext cx="546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-1000</a:t>
            </a:r>
          </a:p>
        </p:txBody>
      </p:sp>
      <p:sp>
        <p:nvSpPr>
          <p:cNvPr id="47161" name="TextBox 61">
            <a:extLst>
              <a:ext uri="{FF2B5EF4-FFF2-40B4-BE49-F238E27FC236}">
                <a16:creationId xmlns:a16="http://schemas.microsoft.com/office/drawing/2014/main" id="{A6B8E044-7A21-4B02-88FC-E06188C89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6900" y="4324350"/>
            <a:ext cx="498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1250</a:t>
            </a:r>
          </a:p>
        </p:txBody>
      </p:sp>
      <p:sp>
        <p:nvSpPr>
          <p:cNvPr id="47162" name="TextBox 62">
            <a:extLst>
              <a:ext uri="{FF2B5EF4-FFF2-40B4-BE49-F238E27FC236}">
                <a16:creationId xmlns:a16="http://schemas.microsoft.com/office/drawing/2014/main" id="{44DEB6C9-DB79-4C64-A0E0-248D2DE62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1913" y="4313238"/>
            <a:ext cx="498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1750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0E1AC1F0-41C9-421D-ABA8-7D23192B79C6}"/>
              </a:ext>
            </a:extLst>
          </p:cNvPr>
          <p:cNvSpPr/>
          <p:nvPr/>
        </p:nvSpPr>
        <p:spPr>
          <a:xfrm>
            <a:off x="654050" y="4497388"/>
            <a:ext cx="323850" cy="1536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164" name="TextBox 63">
            <a:extLst>
              <a:ext uri="{FF2B5EF4-FFF2-40B4-BE49-F238E27FC236}">
                <a16:creationId xmlns:a16="http://schemas.microsoft.com/office/drawing/2014/main" id="{C3DC529A-0460-4254-851A-B77FBF62C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200" y="4548188"/>
            <a:ext cx="3810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2.0</a:t>
            </a:r>
          </a:p>
        </p:txBody>
      </p:sp>
      <p:sp>
        <p:nvSpPr>
          <p:cNvPr id="47165" name="TextBox 64">
            <a:extLst>
              <a:ext uri="{FF2B5EF4-FFF2-40B4-BE49-F238E27FC236}">
                <a16:creationId xmlns:a16="http://schemas.microsoft.com/office/drawing/2014/main" id="{39C5E903-465C-4A1B-9B27-E05A32E1A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5" y="4887913"/>
            <a:ext cx="3794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1.0</a:t>
            </a:r>
          </a:p>
        </p:txBody>
      </p:sp>
      <p:sp>
        <p:nvSpPr>
          <p:cNvPr id="47166" name="TextBox 65">
            <a:extLst>
              <a:ext uri="{FF2B5EF4-FFF2-40B4-BE49-F238E27FC236}">
                <a16:creationId xmlns:a16="http://schemas.microsoft.com/office/drawing/2014/main" id="{D71C3C4A-7822-4099-B724-F2B0B28A1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5" y="5221288"/>
            <a:ext cx="3794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0.0</a:t>
            </a:r>
          </a:p>
        </p:txBody>
      </p:sp>
      <p:sp>
        <p:nvSpPr>
          <p:cNvPr id="47167" name="TextBox 66">
            <a:extLst>
              <a:ext uri="{FF2B5EF4-FFF2-40B4-BE49-F238E27FC236}">
                <a16:creationId xmlns:a16="http://schemas.microsoft.com/office/drawing/2014/main" id="{0AAB242F-A036-4456-9226-248B8F2B8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5556250"/>
            <a:ext cx="4270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-1.0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ED204F6-5A2F-4A51-991D-6C3E5DF61942}"/>
              </a:ext>
            </a:extLst>
          </p:cNvPr>
          <p:cNvSpPr/>
          <p:nvPr/>
        </p:nvSpPr>
        <p:spPr>
          <a:xfrm rot="5400000">
            <a:off x="2900363" y="4775200"/>
            <a:ext cx="323850" cy="3213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169" name="TextBox 67">
            <a:extLst>
              <a:ext uri="{FF2B5EF4-FFF2-40B4-BE49-F238E27FC236}">
                <a16:creationId xmlns:a16="http://schemas.microsoft.com/office/drawing/2014/main" id="{2C9FFB30-2B03-482B-B775-3262B9CFD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1325" y="6157913"/>
            <a:ext cx="3794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0.8</a:t>
            </a:r>
          </a:p>
        </p:txBody>
      </p:sp>
      <p:sp>
        <p:nvSpPr>
          <p:cNvPr id="47170" name="TextBox 68">
            <a:extLst>
              <a:ext uri="{FF2B5EF4-FFF2-40B4-BE49-F238E27FC236}">
                <a16:creationId xmlns:a16="http://schemas.microsoft.com/office/drawing/2014/main" id="{8E1A9AF0-500C-4FC6-B59F-3E7197DCC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000" y="6149975"/>
            <a:ext cx="3794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1.6</a:t>
            </a:r>
          </a:p>
        </p:txBody>
      </p:sp>
      <p:sp>
        <p:nvSpPr>
          <p:cNvPr id="47171" name="TextBox 69">
            <a:extLst>
              <a:ext uri="{FF2B5EF4-FFF2-40B4-BE49-F238E27FC236}">
                <a16:creationId xmlns:a16="http://schemas.microsoft.com/office/drawing/2014/main" id="{9CEDFF63-3D3A-4832-AC81-5CB52BD0E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7000" y="6164263"/>
            <a:ext cx="381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3.2</a:t>
            </a:r>
          </a:p>
        </p:txBody>
      </p:sp>
      <p:sp>
        <p:nvSpPr>
          <p:cNvPr id="47172" name="TextBox 70">
            <a:extLst>
              <a:ext uri="{FF2B5EF4-FFF2-40B4-BE49-F238E27FC236}">
                <a16:creationId xmlns:a16="http://schemas.microsoft.com/office/drawing/2014/main" id="{652F242F-AC54-45E4-BB8B-ED71AE5CF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0875" y="6153150"/>
            <a:ext cx="381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2.4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6E9FC1C-C4C1-4AFC-B6D6-E92108ECD352}"/>
              </a:ext>
            </a:extLst>
          </p:cNvPr>
          <p:cNvSpPr/>
          <p:nvPr/>
        </p:nvSpPr>
        <p:spPr>
          <a:xfrm>
            <a:off x="5159375" y="4683125"/>
            <a:ext cx="423863" cy="1535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174" name="TextBox 89">
            <a:extLst>
              <a:ext uri="{FF2B5EF4-FFF2-40B4-BE49-F238E27FC236}">
                <a16:creationId xmlns:a16="http://schemas.microsoft.com/office/drawing/2014/main" id="{E2F9B750-AFB3-48BC-A68B-B2D6FD17C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5488" y="4324350"/>
            <a:ext cx="498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2250</a:t>
            </a:r>
          </a:p>
        </p:txBody>
      </p:sp>
      <p:sp>
        <p:nvSpPr>
          <p:cNvPr id="47175" name="TextBox 22">
            <a:extLst>
              <a:ext uri="{FF2B5EF4-FFF2-40B4-BE49-F238E27FC236}">
                <a16:creationId xmlns:a16="http://schemas.microsoft.com/office/drawing/2014/main" id="{EB991684-C047-4C69-B14D-2F46BCEEE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0238" y="6408738"/>
            <a:ext cx="1700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6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Pre-post mean</a:t>
            </a:r>
          </a:p>
        </p:txBody>
      </p:sp>
      <p:sp>
        <p:nvSpPr>
          <p:cNvPr id="47176" name="TextBox 23">
            <a:extLst>
              <a:ext uri="{FF2B5EF4-FFF2-40B4-BE49-F238E27FC236}">
                <a16:creationId xmlns:a16="http://schemas.microsoft.com/office/drawing/2014/main" id="{4DA527A7-6FC5-4E63-8AE9-D296860A9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00" y="4670425"/>
            <a:ext cx="18859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6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Pre-post mean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84C921-B90F-46F4-83BC-96CC95439049}"/>
              </a:ext>
            </a:extLst>
          </p:cNvPr>
          <p:cNvSpPr txBox="1"/>
          <p:nvPr/>
        </p:nvSpPr>
        <p:spPr>
          <a:xfrm>
            <a:off x="2119890" y="81176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D6E22C-E02D-4429-BEA0-F191C6E37D9C}"/>
              </a:ext>
            </a:extLst>
          </p:cNvPr>
          <p:cNvSpPr txBox="1"/>
          <p:nvPr/>
        </p:nvSpPr>
        <p:spPr>
          <a:xfrm>
            <a:off x="2149017" y="273633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81DB02-999B-4A1B-8D42-7BB38C18897C}"/>
              </a:ext>
            </a:extLst>
          </p:cNvPr>
          <p:cNvSpPr txBox="1"/>
          <p:nvPr/>
        </p:nvSpPr>
        <p:spPr>
          <a:xfrm>
            <a:off x="2151367" y="451115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E80C7A-5B47-4897-98A2-EB34C9FC5E00}"/>
              </a:ext>
            </a:extLst>
          </p:cNvPr>
          <p:cNvSpPr txBox="1"/>
          <p:nvPr/>
        </p:nvSpPr>
        <p:spPr>
          <a:xfrm>
            <a:off x="6783233" y="82617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13CB4D-AC58-4C77-9542-B77198ADEA77}"/>
              </a:ext>
            </a:extLst>
          </p:cNvPr>
          <p:cNvSpPr txBox="1"/>
          <p:nvPr/>
        </p:nvSpPr>
        <p:spPr>
          <a:xfrm>
            <a:off x="6832593" y="279030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963683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30410</TotalTime>
  <Words>59</Words>
  <Application>Microsoft Office PowerPoint</Application>
  <PresentationFormat>On-screen Show (4:3)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Prentice</dc:creator>
  <cp:lastModifiedBy>Nabwera Helen</cp:lastModifiedBy>
  <cp:revision>19</cp:revision>
  <dcterms:created xsi:type="dcterms:W3CDTF">2017-01-25T17:00:56Z</dcterms:created>
  <dcterms:modified xsi:type="dcterms:W3CDTF">2017-07-28T14:10:24Z</dcterms:modified>
</cp:coreProperties>
</file>