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01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35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81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98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637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65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20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900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66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61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D02E-53A0-4B70-AD6D-619E932DFBBE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1FE81-2576-4613-A4FE-D055975563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04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539552" y="294515"/>
            <a:ext cx="7920000" cy="6230829"/>
            <a:chOff x="539552" y="294515"/>
            <a:chExt cx="7920000" cy="623082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48" t="4986" r="8119" b="9666"/>
            <a:stretch/>
          </p:blipFill>
          <p:spPr bwMode="auto">
            <a:xfrm>
              <a:off x="539552" y="981344"/>
              <a:ext cx="7920000" cy="55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" name="直線コネクタ 4"/>
            <p:cNvCxnSpPr/>
            <p:nvPr/>
          </p:nvCxnSpPr>
          <p:spPr>
            <a:xfrm>
              <a:off x="1403648" y="749741"/>
              <a:ext cx="0" cy="54000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2627784" y="754015"/>
              <a:ext cx="0" cy="54000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3878772" y="754015"/>
              <a:ext cx="0" cy="54000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5220072" y="749138"/>
              <a:ext cx="0" cy="540000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/>
            <p:cNvCxnSpPr/>
            <p:nvPr/>
          </p:nvCxnSpPr>
          <p:spPr>
            <a:xfrm>
              <a:off x="1403648" y="836712"/>
              <a:ext cx="122413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>
              <a:off x="2627784" y="836712"/>
              <a:ext cx="126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>
              <a:off x="3878772" y="836712"/>
              <a:ext cx="133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1830099" y="567076"/>
              <a:ext cx="396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167844" y="574624"/>
              <a:ext cx="396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407543" y="582547"/>
              <a:ext cx="396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856515" y="294515"/>
              <a:ext cx="10137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sleep cycle</a:t>
              </a:r>
              <a:endParaRPr kumimoji="1"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2063009" y="1150015"/>
              <a:ext cx="0" cy="500400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3131840" y="1136033"/>
              <a:ext cx="0" cy="500400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4466125" y="1136033"/>
              <a:ext cx="0" cy="500400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4067944" y="919753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614075" y="919753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737640" y="919753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700453" y="919753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419872" y="919753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95736" y="920009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107504" y="1886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66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MouseComputer 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nzq</dc:creator>
  <cp:lastModifiedBy>nzq</cp:lastModifiedBy>
  <cp:revision>5</cp:revision>
  <dcterms:created xsi:type="dcterms:W3CDTF">2018-05-11T03:51:56Z</dcterms:created>
  <dcterms:modified xsi:type="dcterms:W3CDTF">2018-05-23T08:10:52Z</dcterms:modified>
</cp:coreProperties>
</file>