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858000" cy="9906000" type="A4"/>
  <p:notesSz cx="6735763" cy="98663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19" autoAdjust="0"/>
    <p:restoredTop sz="94660"/>
  </p:normalViewPr>
  <p:slideViewPr>
    <p:cSldViewPr>
      <p:cViewPr varScale="1">
        <p:scale>
          <a:sx n="70" d="100"/>
          <a:sy n="70" d="100"/>
        </p:scale>
        <p:origin x="-1866" y="-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A7CD-976A-44E0-9A45-281558ED3E3D}" type="datetimeFigureOut">
              <a:rPr lang="fr-FR" smtClean="0"/>
              <a:t>07/06/2018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E1B-1ED1-4963-AD0D-D6C282ECC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886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A7CD-976A-44E0-9A45-281558ED3E3D}" type="datetimeFigureOut">
              <a:rPr lang="fr-FR" smtClean="0"/>
              <a:t>07/06/2018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E1B-1ED1-4963-AD0D-D6C282ECC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75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A7CD-976A-44E0-9A45-281558ED3E3D}" type="datetimeFigureOut">
              <a:rPr lang="fr-FR" smtClean="0"/>
              <a:t>07/06/2018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E1B-1ED1-4963-AD0D-D6C282ECC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5587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A7CD-976A-44E0-9A45-281558ED3E3D}" type="datetimeFigureOut">
              <a:rPr lang="fr-FR" smtClean="0"/>
              <a:t>07/06/2018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E1B-1ED1-4963-AD0D-D6C282ECC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779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A7CD-976A-44E0-9A45-281558ED3E3D}" type="datetimeFigureOut">
              <a:rPr lang="fr-FR" smtClean="0"/>
              <a:t>07/06/2018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E1B-1ED1-4963-AD0D-D6C282ECC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294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A7CD-976A-44E0-9A45-281558ED3E3D}" type="datetimeFigureOut">
              <a:rPr lang="fr-FR" smtClean="0"/>
              <a:t>07/06/2018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E1B-1ED1-4963-AD0D-D6C282ECC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977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A7CD-976A-44E0-9A45-281558ED3E3D}" type="datetimeFigureOut">
              <a:rPr lang="fr-FR" smtClean="0"/>
              <a:t>07/06/2018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E1B-1ED1-4963-AD0D-D6C282ECC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9875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A7CD-976A-44E0-9A45-281558ED3E3D}" type="datetimeFigureOut">
              <a:rPr lang="fr-FR" smtClean="0"/>
              <a:t>07/06/2018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E1B-1ED1-4963-AD0D-D6C282ECC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155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A7CD-976A-44E0-9A45-281558ED3E3D}" type="datetimeFigureOut">
              <a:rPr lang="fr-FR" smtClean="0"/>
              <a:t>07/06/2018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E1B-1ED1-4963-AD0D-D6C282ECC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580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A7CD-976A-44E0-9A45-281558ED3E3D}" type="datetimeFigureOut">
              <a:rPr lang="fr-FR" smtClean="0"/>
              <a:t>07/06/2018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E1B-1ED1-4963-AD0D-D6C282ECC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576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A7CD-976A-44E0-9A45-281558ED3E3D}" type="datetimeFigureOut">
              <a:rPr lang="fr-FR" smtClean="0"/>
              <a:t>07/06/2018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E1B-1ED1-4963-AD0D-D6C282ECC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764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A7CD-976A-44E0-9A45-281558ED3E3D}" type="datetimeFigureOut">
              <a:rPr lang="fr-FR" smtClean="0"/>
              <a:t>07/06/2018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A0E1B-1ED1-4963-AD0D-D6C282ECC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50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2890591" y="183655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S1 </a:t>
            </a:r>
            <a:r>
              <a:rPr lang="fr-FR" dirty="0"/>
              <a:t>Figure </a:t>
            </a:r>
          </a:p>
        </p:txBody>
      </p:sp>
      <p:pic>
        <p:nvPicPr>
          <p:cNvPr id="10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1568624"/>
            <a:ext cx="6188418" cy="286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1338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2258</TotalTime>
  <Words>2</Words>
  <Application>Microsoft Office PowerPoint</Application>
  <PresentationFormat>Format A4 (210 x 297 mm)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IRSN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GUIPAUD Olivier</dc:creator>
  <cp:lastModifiedBy>GUIPAUD Olivier</cp:lastModifiedBy>
  <cp:revision>49</cp:revision>
  <cp:lastPrinted>2016-06-03T12:21:00Z</cp:lastPrinted>
  <dcterms:created xsi:type="dcterms:W3CDTF">2016-05-25T08:29:47Z</dcterms:created>
  <dcterms:modified xsi:type="dcterms:W3CDTF">2018-06-07T11:33:53Z</dcterms:modified>
</cp:coreProperties>
</file>