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580" y="-78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1615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5118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442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8511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852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0418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3446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5271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2722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0808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642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B28EC-A4E0-4EC7-896D-770439921D5B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89F84-C316-41B7-9492-1C8BA9D740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215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1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Scheme 1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" y="3326130"/>
            <a:ext cx="5097780" cy="325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6562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1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1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554" y="1608582"/>
            <a:ext cx="4088892" cy="668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170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1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2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356" y="2615184"/>
            <a:ext cx="4209288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011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1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3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288" y="1585722"/>
            <a:ext cx="3773424" cy="673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581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1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4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44" y="1425702"/>
            <a:ext cx="5315712" cy="705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767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1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5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3964"/>
            <a:ext cx="6858000" cy="851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509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1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Figure 6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5" y="3062595"/>
            <a:ext cx="4324350" cy="378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911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테마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14</Words>
  <Application>Microsoft Office PowerPoint</Application>
  <PresentationFormat>A4 용지(210x297mm)</PresentationFormat>
  <Paragraphs>7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Wheemoon Cho</dc:creator>
  <cp:lastModifiedBy>Wheemoon Cho</cp:lastModifiedBy>
  <cp:revision>4</cp:revision>
  <dcterms:created xsi:type="dcterms:W3CDTF">2016-09-30T08:30:28Z</dcterms:created>
  <dcterms:modified xsi:type="dcterms:W3CDTF">2016-09-30T09:08:43Z</dcterms:modified>
</cp:coreProperties>
</file>