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8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4021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8142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390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5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58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08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904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53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29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6504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710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79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344" y="1802135"/>
            <a:ext cx="2109888" cy="248194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880" y="1802135"/>
            <a:ext cx="2492809" cy="248194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87" y="1802135"/>
            <a:ext cx="2455817" cy="24819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1956" y="4284079"/>
            <a:ext cx="1876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50kDa HA, 5wt%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99445" y="4284079"/>
            <a:ext cx="2107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50kDa HA, 10wt%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89865" y="4284079"/>
            <a:ext cx="2107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200kDa HA, 3wt%</a:t>
            </a:r>
            <a:endParaRPr lang="ko-KR" altLang="en-US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30926" y="5068361"/>
            <a:ext cx="8395063" cy="2308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Supplement 2. Optimization of biomimetic hydrogel concentration for microchannel formation.</a:t>
            </a:r>
            <a:r>
              <a:rPr kumimoji="0" lang="en-US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ko-K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27</Words>
  <Application>Microsoft Office PowerPoint</Application>
  <PresentationFormat>화면 슬라이드 쇼(4:3)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LeeJY</dc:creator>
  <cp:lastModifiedBy>LeeJY</cp:lastModifiedBy>
  <cp:revision>10</cp:revision>
  <dcterms:created xsi:type="dcterms:W3CDTF">2018-03-08T05:23:33Z</dcterms:created>
  <dcterms:modified xsi:type="dcterms:W3CDTF">2018-03-08T05:48:09Z</dcterms:modified>
</cp:coreProperties>
</file>