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88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4021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8142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3904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955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582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908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904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532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8293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6504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7109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5792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F441D56-AAAC-024C-84F9-A6E16F0B6088}"/>
              </a:ext>
            </a:extLst>
          </p:cNvPr>
          <p:cNvSpPr txBox="1"/>
          <p:nvPr/>
        </p:nvSpPr>
        <p:spPr>
          <a:xfrm>
            <a:off x="211700" y="443240"/>
            <a:ext cx="4348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b="1" dirty="0"/>
              <a:t>Supplement </a:t>
            </a:r>
            <a:r>
              <a:rPr lang="en-US" altLang="ko-KR" b="1" dirty="0" smtClean="0"/>
              <a:t>3</a:t>
            </a:r>
            <a:endParaRPr lang="ko-KR" altLang="en-US" b="1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999" t="13923" r="29596" b="35457"/>
          <a:stretch/>
        </p:blipFill>
        <p:spPr>
          <a:xfrm>
            <a:off x="4780002" y="1394758"/>
            <a:ext cx="3879709" cy="3460281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</a:extLst>
          </a:blip>
          <a:srcRect l="11211" t="22199" r="44296" b="26965"/>
          <a:stretch/>
        </p:blipFill>
        <p:spPr>
          <a:xfrm>
            <a:off x="580235" y="1394758"/>
            <a:ext cx="3879709" cy="34317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75473" y="1394758"/>
            <a:ext cx="1059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/>
              <a:t>Before</a:t>
            </a:r>
            <a:endParaRPr lang="ko-KR" alt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90089" y="1394758"/>
            <a:ext cx="1059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/>
              <a:t>After</a:t>
            </a:r>
            <a:endParaRPr lang="ko-KR" alt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61440" y="1394758"/>
            <a:ext cx="510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A.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36234" y="1394758"/>
            <a:ext cx="572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B.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519895" y="4993217"/>
            <a:ext cx="80807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ko-KR" sz="1200" dirty="0">
                <a:latin typeface="Times New Roman" panose="02020603050405020304" pitchFamily="18" charset="0"/>
                <a:ea typeface="MS Mincho" panose="02020609040205080304" pitchFamily="49" charset="-128"/>
              </a:rPr>
              <a:t>Supplement 3. Measurement of </a:t>
            </a:r>
            <a:r>
              <a:rPr lang="en-US" altLang="ko-KR" sz="1200" dirty="0" err="1">
                <a:latin typeface="Times New Roman" panose="02020603050405020304" pitchFamily="18" charset="0"/>
                <a:ea typeface="MS Mincho" panose="02020609040205080304" pitchFamily="49" charset="-128"/>
              </a:rPr>
              <a:t>microchannel</a:t>
            </a:r>
            <a:r>
              <a:rPr lang="en-US" altLang="ko-KR" sz="1200" dirty="0">
                <a:latin typeface="Times New Roman" panose="02020603050405020304" pitchFamily="18" charset="0"/>
                <a:ea typeface="MS Mincho" panose="02020609040205080304" pitchFamily="49" charset="-128"/>
              </a:rPr>
              <a:t> diameter in a fabricated biomimetic hydrogel. </a:t>
            </a:r>
            <a:r>
              <a:rPr lang="en-US" altLang="ko-KR" sz="1200" dirty="0" smtClean="0">
                <a:latin typeface="Times New Roman" panose="02020603050405020304" pitchFamily="18" charset="0"/>
                <a:ea typeface="MS Mincho" panose="02020609040205080304" pitchFamily="49" charset="-128"/>
              </a:rPr>
              <a:t>A. </a:t>
            </a:r>
            <a:r>
              <a:rPr lang="en-US" altLang="ko-KR" sz="1200" dirty="0" err="1">
                <a:latin typeface="Times New Roman" panose="02020603050405020304" pitchFamily="18" charset="0"/>
                <a:ea typeface="MS Mincho" panose="02020609040205080304" pitchFamily="49" charset="-128"/>
              </a:rPr>
              <a:t>microchannel</a:t>
            </a:r>
            <a:r>
              <a:rPr lang="en-US" altLang="ko-KR" sz="1200" dirty="0">
                <a:latin typeface="Times New Roman" panose="02020603050405020304" pitchFamily="18" charset="0"/>
                <a:ea typeface="MS Mincho" panose="02020609040205080304" pitchFamily="49" charset="-128"/>
              </a:rPr>
              <a:t> before swelling </a:t>
            </a:r>
            <a:r>
              <a:rPr lang="en-US" altLang="ko-KR" sz="1200">
                <a:latin typeface="Times New Roman" panose="02020603050405020304" pitchFamily="18" charset="0"/>
                <a:ea typeface="MS Mincho" panose="02020609040205080304" pitchFamily="49" charset="-128"/>
              </a:rPr>
              <a:t>and </a:t>
            </a:r>
            <a:r>
              <a:rPr lang="en-US" altLang="ko-KR" sz="1200" smtClean="0">
                <a:latin typeface="Times New Roman" panose="02020603050405020304" pitchFamily="18" charset="0"/>
                <a:ea typeface="MS Mincho" panose="02020609040205080304" pitchFamily="49" charset="-128"/>
              </a:rPr>
              <a:t>B. </a:t>
            </a:r>
            <a:r>
              <a:rPr lang="en-US" altLang="ko-KR" sz="1200" dirty="0" err="1">
                <a:latin typeface="Times New Roman" panose="02020603050405020304" pitchFamily="18" charset="0"/>
                <a:ea typeface="MS Mincho" panose="02020609040205080304" pitchFamily="49" charset="-128"/>
              </a:rPr>
              <a:t>microchannel</a:t>
            </a:r>
            <a:r>
              <a:rPr lang="en-US" altLang="ko-KR" sz="1200" dirty="0">
                <a:latin typeface="Times New Roman" panose="02020603050405020304" pitchFamily="18" charset="0"/>
                <a:ea typeface="MS Mincho" panose="02020609040205080304" pitchFamily="49" charset="-128"/>
              </a:rPr>
              <a:t> after swelling.</a:t>
            </a:r>
            <a:endParaRPr lang="ko-KR" altLang="ko-KR" sz="12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932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33</Words>
  <Application>Microsoft Office PowerPoint</Application>
  <PresentationFormat>화면 슬라이드 쇼(4:3)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MS Mincho</vt:lpstr>
      <vt:lpstr>맑은 고딕</vt:lpstr>
      <vt:lpstr>Arial</vt:lpstr>
      <vt:lpstr>Calibri</vt:lpstr>
      <vt:lpstr>Calibri Light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LeeJY</dc:creator>
  <cp:lastModifiedBy>LeeJY</cp:lastModifiedBy>
  <cp:revision>11</cp:revision>
  <dcterms:created xsi:type="dcterms:W3CDTF">2018-03-08T05:23:33Z</dcterms:created>
  <dcterms:modified xsi:type="dcterms:W3CDTF">2018-03-08T05:48:49Z</dcterms:modified>
</cp:coreProperties>
</file>