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customXml/itemProps1.xml" ContentType="application/vnd.openxmlformats-officedocument.customXmlPropertie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drawings/drawing17.xml" ContentType="application/vnd.openxmlformats-officedocument.drawingml.chartshap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rawings/drawing15.xml" ContentType="application/vnd.openxmlformats-officedocument.drawingml.chartshapes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rawings/drawing9.xml" ContentType="application/vnd.openxmlformats-officedocument.drawingml.chartshapes+xml"/>
  <Override PartName="/ppt/drawings/drawing13.xml" ContentType="application/vnd.openxmlformats-officedocument.drawingml.chartshapes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drawings/drawing11.xml" ContentType="application/vnd.openxmlformats-officedocument.drawingml.chartshapes+xml"/>
  <Override PartName="/ppt/drawings/drawing20.xml" ContentType="application/vnd.openxmlformats-officedocument.drawingml.chartshap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drawings/drawing18.xml" ContentType="application/vnd.openxmlformats-officedocument.drawingml.chartshapes+xml"/>
  <Override PartName="/docProps/app.xml" ContentType="application/vnd.openxmlformats-officedocument.extended-properties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drawings/drawing16.xml" ContentType="application/vnd.openxmlformats-officedocument.drawingml.chartshapes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rawings/drawing14.xml" ContentType="application/vnd.openxmlformats-officedocument.drawingml.chartshapes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drawings/drawing12.xml" ContentType="application/vnd.openxmlformats-officedocument.drawingml.chartshapes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drawings/drawing19.xml" ContentType="application/vnd.openxmlformats-officedocument.drawingml.chartshape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E:\26.6.2015\sitaramamsir\Databackupin%20labharddisc\PGC%20germination%20data%20backup\27%20may.2013%20NICRA%20Germination%20data\Germination%20readinngs\Last%20germination%20data(149201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j-lt"/>
                <a:cs typeface="Times New Roman" pitchFamily="18" charset="0"/>
              </a:defRPr>
            </a:pPr>
            <a:r>
              <a:rPr lang="en-US" sz="1400">
                <a:latin typeface="+mj-lt"/>
                <a:cs typeface="Times New Roman" pitchFamily="18" charset="0"/>
              </a:rPr>
              <a:t>Nidhi</a:t>
            </a:r>
          </a:p>
        </c:rich>
      </c:tx>
      <c:layout>
        <c:manualLayout>
          <c:xMode val="edge"/>
          <c:yMode val="edge"/>
          <c:x val="0.46529449443819498"/>
          <c:y val="0"/>
        </c:manualLayout>
      </c:layout>
    </c:title>
    <c:plotArea>
      <c:layout>
        <c:manualLayout>
          <c:layoutTarget val="inner"/>
          <c:xMode val="edge"/>
          <c:yMode val="edge"/>
          <c:x val="7.2392513435820524E-2"/>
          <c:y val="0.12415812410241173"/>
          <c:w val="0.92760748656417946"/>
          <c:h val="0.70798124291709363"/>
        </c:manualLayout>
      </c:layout>
      <c:lineChart>
        <c:grouping val="standard"/>
        <c:ser>
          <c:idx val="0"/>
          <c:order val="0"/>
          <c:tx>
            <c:strRef>
              <c:f>Nidhi!$F$2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Nidhi!$F$3:$F$22</c:f>
              <c:numCache>
                <c:formatCode>General</c:formatCode>
                <c:ptCount val="20"/>
                <c:pt idx="1">
                  <c:v>0</c:v>
                </c:pt>
                <c:pt idx="2">
                  <c:v>9.6666666666666767</c:v>
                </c:pt>
                <c:pt idx="3">
                  <c:v>16</c:v>
                </c:pt>
                <c:pt idx="4">
                  <c:v>33.333333333333336</c:v>
                </c:pt>
                <c:pt idx="5">
                  <c:v>76.333333333333258</c:v>
                </c:pt>
                <c:pt idx="6">
                  <c:v>89.333333333333258</c:v>
                </c:pt>
                <c:pt idx="7">
                  <c:v>96.333333333333258</c:v>
                </c:pt>
                <c:pt idx="8">
                  <c:v>98.666666666666671</c:v>
                </c:pt>
                <c:pt idx="9">
                  <c:v>98.666666666666671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  <c:pt idx="19">
                  <c:v>98.666666666666671</c:v>
                </c:pt>
              </c:numCache>
            </c:numRef>
          </c:val>
        </c:ser>
        <c:ser>
          <c:idx val="1"/>
          <c:order val="1"/>
          <c:tx>
            <c:strRef>
              <c:f>Nidhi!$L$2</c:f>
              <c:strCache>
                <c:ptCount val="1"/>
                <c:pt idx="0">
                  <c:v>M+N mean</c:v>
                </c:pt>
              </c:strCache>
            </c:strRef>
          </c:tx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Nidhi!$L$3:$L$22</c:f>
              <c:numCache>
                <c:formatCode>General</c:formatCode>
                <c:ptCount val="20"/>
                <c:pt idx="1">
                  <c:v>0</c:v>
                </c:pt>
                <c:pt idx="2">
                  <c:v>19.666666666666668</c:v>
                </c:pt>
                <c:pt idx="3">
                  <c:v>26</c:v>
                </c:pt>
                <c:pt idx="4">
                  <c:v>44.333333333333336</c:v>
                </c:pt>
                <c:pt idx="5">
                  <c:v>68</c:v>
                </c:pt>
                <c:pt idx="6">
                  <c:v>86.333333333333258</c:v>
                </c:pt>
                <c:pt idx="7">
                  <c:v>96.333333333333258</c:v>
                </c:pt>
                <c:pt idx="8">
                  <c:v>99</c:v>
                </c:pt>
                <c:pt idx="9">
                  <c:v>99</c:v>
                </c:pt>
                <c:pt idx="10">
                  <c:v>99</c:v>
                </c:pt>
                <c:pt idx="11">
                  <c:v>99</c:v>
                </c:pt>
                <c:pt idx="12">
                  <c:v>99</c:v>
                </c:pt>
                <c:pt idx="13">
                  <c:v>99</c:v>
                </c:pt>
                <c:pt idx="14">
                  <c:v>99</c:v>
                </c:pt>
                <c:pt idx="15">
                  <c:v>99</c:v>
                </c:pt>
                <c:pt idx="16">
                  <c:v>99</c:v>
                </c:pt>
                <c:pt idx="17">
                  <c:v>99</c:v>
                </c:pt>
                <c:pt idx="18">
                  <c:v>99</c:v>
                </c:pt>
                <c:pt idx="19">
                  <c:v>99</c:v>
                </c:pt>
              </c:numCache>
            </c:numRef>
          </c:val>
        </c:ser>
        <c:ser>
          <c:idx val="2"/>
          <c:order val="2"/>
          <c:tx>
            <c:strRef>
              <c:f>Nidhi!$R$2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Nidhi!$R$3:$R$22</c:f>
              <c:numCache>
                <c:formatCode>General</c:formatCode>
                <c:ptCount val="20"/>
                <c:pt idx="1">
                  <c:v>0</c:v>
                </c:pt>
                <c:pt idx="2">
                  <c:v>8.3333333333333357</c:v>
                </c:pt>
                <c:pt idx="3">
                  <c:v>13</c:v>
                </c:pt>
                <c:pt idx="4">
                  <c:v>33.666666666666472</c:v>
                </c:pt>
                <c:pt idx="5">
                  <c:v>71</c:v>
                </c:pt>
                <c:pt idx="6">
                  <c:v>85.666666666666671</c:v>
                </c:pt>
                <c:pt idx="7">
                  <c:v>95.333333333333258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3"/>
          <c:order val="3"/>
          <c:tx>
            <c:strRef>
              <c:f>Nidhi!$X$2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Nidhi!$X$3:$X$22</c:f>
              <c:numCache>
                <c:formatCode>General</c:formatCode>
                <c:ptCount val="20"/>
                <c:pt idx="1">
                  <c:v>0</c:v>
                </c:pt>
                <c:pt idx="2">
                  <c:v>16.666666666666668</c:v>
                </c:pt>
                <c:pt idx="3">
                  <c:v>24.33333333333324</c:v>
                </c:pt>
                <c:pt idx="4">
                  <c:v>40.666666666666472</c:v>
                </c:pt>
                <c:pt idx="5">
                  <c:v>74.666666666666671</c:v>
                </c:pt>
                <c:pt idx="6">
                  <c:v>86.333333333333258</c:v>
                </c:pt>
                <c:pt idx="7">
                  <c:v>94.333333333333258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4"/>
          <c:order val="4"/>
          <c:tx>
            <c:strRef>
              <c:f>Nidhi!$AD$2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Nidhi!$AD$3:$AD$22</c:f>
              <c:numCache>
                <c:formatCode>General</c:formatCode>
                <c:ptCount val="20"/>
                <c:pt idx="1">
                  <c:v>0</c:v>
                </c:pt>
                <c:pt idx="2">
                  <c:v>26.33333333333324</c:v>
                </c:pt>
                <c:pt idx="3">
                  <c:v>37.666666666666472</c:v>
                </c:pt>
                <c:pt idx="4">
                  <c:v>51</c:v>
                </c:pt>
                <c:pt idx="5">
                  <c:v>78</c:v>
                </c:pt>
                <c:pt idx="6">
                  <c:v>89.333333333333258</c:v>
                </c:pt>
                <c:pt idx="7">
                  <c:v>94.666666666666671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5"/>
          <c:order val="5"/>
          <c:tx>
            <c:strRef>
              <c:f>Nidhi!$AJ$2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Nidhi!$B$4:$B$22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Nidhi!$AJ$3:$AJ$22</c:f>
              <c:numCache>
                <c:formatCode>General</c:formatCode>
                <c:ptCount val="20"/>
                <c:pt idx="1">
                  <c:v>0</c:v>
                </c:pt>
                <c:pt idx="2">
                  <c:v>12.666666666666694</c:v>
                </c:pt>
                <c:pt idx="3">
                  <c:v>15.666666666666694</c:v>
                </c:pt>
                <c:pt idx="4">
                  <c:v>26</c:v>
                </c:pt>
                <c:pt idx="5">
                  <c:v>51.333333333333336</c:v>
                </c:pt>
                <c:pt idx="6">
                  <c:v>73.666666666666671</c:v>
                </c:pt>
                <c:pt idx="7">
                  <c:v>84.333333333333258</c:v>
                </c:pt>
                <c:pt idx="8">
                  <c:v>91.666666666666671</c:v>
                </c:pt>
                <c:pt idx="9">
                  <c:v>96.333333333333258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marker val="1"/>
        <c:axId val="126727680"/>
        <c:axId val="126729600"/>
      </c:lineChart>
      <c:catAx>
        <c:axId val="126727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6729600"/>
        <c:crosses val="autoZero"/>
        <c:auto val="1"/>
        <c:lblAlgn val="ctr"/>
        <c:lblOffset val="100"/>
      </c:catAx>
      <c:valAx>
        <c:axId val="12672960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6727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25863954505684"/>
          <c:y val="0.18979163923815121"/>
          <c:w val="0.21685961129858758"/>
          <c:h val="0.64783564142086192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Ajaya</a:t>
            </a:r>
          </a:p>
        </c:rich>
      </c:tx>
      <c:layout>
        <c:manualLayout>
          <c:xMode val="edge"/>
          <c:yMode val="edge"/>
          <c:x val="0.44237045527536983"/>
          <c:y val="2.9269839332098931E-2"/>
        </c:manualLayout>
      </c:layout>
    </c:title>
    <c:plotArea>
      <c:layout>
        <c:manualLayout>
          <c:layoutTarget val="inner"/>
          <c:xMode val="edge"/>
          <c:yMode val="edge"/>
          <c:x val="7.05925821772279E-2"/>
          <c:y val="3.1983855791610956E-2"/>
          <c:w val="0.92835448575257207"/>
          <c:h val="0.78981701579755359"/>
        </c:manualLayout>
      </c:layout>
      <c:lineChart>
        <c:grouping val="standard"/>
        <c:ser>
          <c:idx val="0"/>
          <c:order val="0"/>
          <c:tx>
            <c:strRef>
              <c:f>ajaya!$F$1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ajaya!$F$2:$F$21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0.66666666666666663</c:v>
                </c:pt>
                <c:pt idx="7">
                  <c:v>12</c:v>
                </c:pt>
                <c:pt idx="8">
                  <c:v>30</c:v>
                </c:pt>
                <c:pt idx="9">
                  <c:v>51.666666666666472</c:v>
                </c:pt>
                <c:pt idx="10">
                  <c:v>76.333333333333258</c:v>
                </c:pt>
                <c:pt idx="11">
                  <c:v>86.333333333333258</c:v>
                </c:pt>
                <c:pt idx="12">
                  <c:v>90.666666666666671</c:v>
                </c:pt>
                <c:pt idx="13">
                  <c:v>95.333333333333258</c:v>
                </c:pt>
                <c:pt idx="14">
                  <c:v>98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1"/>
          <c:order val="1"/>
          <c:tx>
            <c:strRef>
              <c:f>ajaya!$L$1</c:f>
              <c:strCache>
                <c:ptCount val="1"/>
                <c:pt idx="0">
                  <c:v>M+N mean</c:v>
                </c:pt>
              </c:strCache>
            </c:strRef>
          </c:tx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ajaya!$L$2:$L$21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2.6666666666666665</c:v>
                </c:pt>
                <c:pt idx="8">
                  <c:v>8</c:v>
                </c:pt>
                <c:pt idx="9">
                  <c:v>22.666666666666668</c:v>
                </c:pt>
                <c:pt idx="10">
                  <c:v>51</c:v>
                </c:pt>
                <c:pt idx="11">
                  <c:v>67</c:v>
                </c:pt>
                <c:pt idx="12">
                  <c:v>79</c:v>
                </c:pt>
                <c:pt idx="13">
                  <c:v>89.333333333333258</c:v>
                </c:pt>
                <c:pt idx="14">
                  <c:v>92.666666666666671</c:v>
                </c:pt>
                <c:pt idx="15">
                  <c:v>96.666666666666671</c:v>
                </c:pt>
                <c:pt idx="16">
                  <c:v>99</c:v>
                </c:pt>
                <c:pt idx="17">
                  <c:v>99</c:v>
                </c:pt>
                <c:pt idx="18">
                  <c:v>99</c:v>
                </c:pt>
              </c:numCache>
            </c:numRef>
          </c:val>
        </c:ser>
        <c:ser>
          <c:idx val="2"/>
          <c:order val="2"/>
          <c:tx>
            <c:strRef>
              <c:f>ajaya!$R$1</c:f>
              <c:strCache>
                <c:ptCount val="1"/>
                <c:pt idx="0">
                  <c:v>M-N MEAN</c:v>
                </c:pt>
              </c:strCache>
            </c:strRef>
          </c:tx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ajaya!$R$2:$R$21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9</c:v>
                </c:pt>
                <c:pt idx="8">
                  <c:v>29.33333333333324</c:v>
                </c:pt>
                <c:pt idx="9">
                  <c:v>45</c:v>
                </c:pt>
                <c:pt idx="10">
                  <c:v>70</c:v>
                </c:pt>
                <c:pt idx="11">
                  <c:v>82.333333333333258</c:v>
                </c:pt>
                <c:pt idx="12">
                  <c:v>88</c:v>
                </c:pt>
                <c:pt idx="13">
                  <c:v>95</c:v>
                </c:pt>
                <c:pt idx="14">
                  <c:v>97</c:v>
                </c:pt>
                <c:pt idx="15">
                  <c:v>97</c:v>
                </c:pt>
                <c:pt idx="16">
                  <c:v>97</c:v>
                </c:pt>
                <c:pt idx="17">
                  <c:v>97</c:v>
                </c:pt>
                <c:pt idx="18">
                  <c:v>97</c:v>
                </c:pt>
              </c:numCache>
            </c:numRef>
          </c:val>
        </c:ser>
        <c:ser>
          <c:idx val="3"/>
          <c:order val="3"/>
          <c:tx>
            <c:strRef>
              <c:f>ajaya!$R$1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ajaya!$R$2:$R$21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9</c:v>
                </c:pt>
                <c:pt idx="8">
                  <c:v>29.33333333333324</c:v>
                </c:pt>
                <c:pt idx="9">
                  <c:v>45</c:v>
                </c:pt>
                <c:pt idx="10">
                  <c:v>70</c:v>
                </c:pt>
                <c:pt idx="11">
                  <c:v>82.333333333333258</c:v>
                </c:pt>
                <c:pt idx="12">
                  <c:v>88</c:v>
                </c:pt>
                <c:pt idx="13">
                  <c:v>95</c:v>
                </c:pt>
                <c:pt idx="14">
                  <c:v>97</c:v>
                </c:pt>
                <c:pt idx="15">
                  <c:v>97</c:v>
                </c:pt>
                <c:pt idx="16">
                  <c:v>97</c:v>
                </c:pt>
                <c:pt idx="17">
                  <c:v>97</c:v>
                </c:pt>
                <c:pt idx="18">
                  <c:v>97</c:v>
                </c:pt>
              </c:numCache>
            </c:numRef>
          </c:val>
        </c:ser>
        <c:ser>
          <c:idx val="4"/>
          <c:order val="4"/>
          <c:tx>
            <c:strRef>
              <c:f>ajaya!$X$1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ajaya!$X$2:$X$21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0.33333333333333331</c:v>
                </c:pt>
                <c:pt idx="7">
                  <c:v>4</c:v>
                </c:pt>
                <c:pt idx="8">
                  <c:v>11.666666666666694</c:v>
                </c:pt>
                <c:pt idx="9">
                  <c:v>26.33333333333324</c:v>
                </c:pt>
                <c:pt idx="10">
                  <c:v>55</c:v>
                </c:pt>
                <c:pt idx="11">
                  <c:v>74.666666666666671</c:v>
                </c:pt>
                <c:pt idx="12">
                  <c:v>85.666666666666671</c:v>
                </c:pt>
                <c:pt idx="13">
                  <c:v>93.666666666666671</c:v>
                </c:pt>
                <c:pt idx="14">
                  <c:v>97.666666666666671</c:v>
                </c:pt>
                <c:pt idx="15">
                  <c:v>99.333333333333258</c:v>
                </c:pt>
                <c:pt idx="16">
                  <c:v>99.333333333333258</c:v>
                </c:pt>
                <c:pt idx="17">
                  <c:v>99.333333333333258</c:v>
                </c:pt>
                <c:pt idx="18">
                  <c:v>99.333333333333258</c:v>
                </c:pt>
              </c:numCache>
            </c:numRef>
          </c:val>
        </c:ser>
        <c:ser>
          <c:idx val="5"/>
          <c:order val="5"/>
          <c:tx>
            <c:strRef>
              <c:f>ajaya!$AJ$1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ajaya!$AM$3:$AM$21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ajaya!$AJ$2:$AJ$21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0.33333333333333331</c:v>
                </c:pt>
                <c:pt idx="6">
                  <c:v>0.33333333333333331</c:v>
                </c:pt>
                <c:pt idx="7">
                  <c:v>2</c:v>
                </c:pt>
                <c:pt idx="8">
                  <c:v>5.3333333333333481</c:v>
                </c:pt>
                <c:pt idx="9">
                  <c:v>13.666666666666694</c:v>
                </c:pt>
                <c:pt idx="10">
                  <c:v>42</c:v>
                </c:pt>
                <c:pt idx="11">
                  <c:v>62.666666666666472</c:v>
                </c:pt>
                <c:pt idx="12">
                  <c:v>77</c:v>
                </c:pt>
                <c:pt idx="13">
                  <c:v>90.333333333333258</c:v>
                </c:pt>
                <c:pt idx="14">
                  <c:v>94.666666666666671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</c:numCache>
            </c:numRef>
          </c:val>
        </c:ser>
        <c:marker val="1"/>
        <c:axId val="127332352"/>
        <c:axId val="127334272"/>
      </c:lineChart>
      <c:catAx>
        <c:axId val="1273323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1"/>
                </a:pPr>
                <a:r>
                  <a:rPr lang="en-US" sz="1100" b="1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334272"/>
        <c:crosses val="autoZero"/>
        <c:auto val="1"/>
        <c:lblAlgn val="ctr"/>
        <c:lblOffset val="100"/>
      </c:catAx>
      <c:valAx>
        <c:axId val="127334272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332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174243844519552"/>
          <c:y val="0.19443766234647067"/>
          <c:w val="0.2018861704786902"/>
          <c:h val="0.5840734297747645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Ravi</a:t>
            </a:r>
          </a:p>
        </c:rich>
      </c:tx>
      <c:layout>
        <c:manualLayout>
          <c:xMode val="edge"/>
          <c:yMode val="edge"/>
          <c:x val="0.31477416193229191"/>
          <c:y val="3.4233487286957402E-2"/>
        </c:manualLayout>
      </c:layout>
    </c:title>
    <c:plotArea>
      <c:layout>
        <c:manualLayout>
          <c:layoutTarget val="inner"/>
          <c:xMode val="edge"/>
          <c:yMode val="edge"/>
          <c:x val="6.7897480276588776E-2"/>
          <c:y val="5.1400436553622114E-2"/>
          <c:w val="0.92414698162729658"/>
          <c:h val="0.7562319002760316"/>
        </c:manualLayout>
      </c:layout>
      <c:lineChart>
        <c:grouping val="standard"/>
        <c:ser>
          <c:idx val="0"/>
          <c:order val="0"/>
          <c:tx>
            <c:strRef>
              <c:f>ravi!$F$3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21</c:v>
                </c:pt>
                <c:pt idx="5">
                  <c:v>28.666666666666668</c:v>
                </c:pt>
                <c:pt idx="6">
                  <c:v>72</c:v>
                </c:pt>
                <c:pt idx="7">
                  <c:v>80.666666666666671</c:v>
                </c:pt>
                <c:pt idx="8">
                  <c:v>89.333333333333258</c:v>
                </c:pt>
                <c:pt idx="9">
                  <c:v>93.333333333333258</c:v>
                </c:pt>
                <c:pt idx="10">
                  <c:v>96.666666666666671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1"/>
          <c:order val="1"/>
          <c:tx>
            <c:strRef>
              <c:f>ravi!$L$3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2.6666666666666665</c:v>
                </c:pt>
                <c:pt idx="5">
                  <c:v>5.3333333333333481</c:v>
                </c:pt>
                <c:pt idx="6">
                  <c:v>32.333333333333336</c:v>
                </c:pt>
                <c:pt idx="7">
                  <c:v>58</c:v>
                </c:pt>
                <c:pt idx="8">
                  <c:v>73.333333333333258</c:v>
                </c:pt>
                <c:pt idx="9">
                  <c:v>85.666666666666671</c:v>
                </c:pt>
                <c:pt idx="10">
                  <c:v>91</c:v>
                </c:pt>
                <c:pt idx="11">
                  <c:v>94.666666666666671</c:v>
                </c:pt>
                <c:pt idx="12">
                  <c:v>97.333333333333258</c:v>
                </c:pt>
                <c:pt idx="13">
                  <c:v>97.333333333333258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</c:numCache>
            </c:numRef>
          </c:val>
        </c:ser>
        <c:ser>
          <c:idx val="2"/>
          <c:order val="2"/>
          <c:tx>
            <c:strRef>
              <c:f>ravi!$R$3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8.6666666666666767</c:v>
                </c:pt>
                <c:pt idx="4">
                  <c:v>20</c:v>
                </c:pt>
                <c:pt idx="5">
                  <c:v>37</c:v>
                </c:pt>
                <c:pt idx="6">
                  <c:v>86.333333333333258</c:v>
                </c:pt>
                <c:pt idx="7">
                  <c:v>90.666666666666671</c:v>
                </c:pt>
                <c:pt idx="8">
                  <c:v>94.333333333333258</c:v>
                </c:pt>
                <c:pt idx="9">
                  <c:v>96</c:v>
                </c:pt>
                <c:pt idx="10">
                  <c:v>97.666666666666671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3"/>
          <c:order val="3"/>
          <c:tx>
            <c:strRef>
              <c:f>ravi!$X$3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1.6666666666666667</c:v>
                </c:pt>
                <c:pt idx="4">
                  <c:v>12</c:v>
                </c:pt>
                <c:pt idx="5">
                  <c:v>18.33333333333324</c:v>
                </c:pt>
                <c:pt idx="6">
                  <c:v>69.666666666666671</c:v>
                </c:pt>
                <c:pt idx="7">
                  <c:v>79.666666666666671</c:v>
                </c:pt>
                <c:pt idx="8">
                  <c:v>91.666666666666671</c:v>
                </c:pt>
                <c:pt idx="9">
                  <c:v>95.333333333333258</c:v>
                </c:pt>
                <c:pt idx="10">
                  <c:v>96.666666666666671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4"/>
          <c:order val="4"/>
          <c:tx>
            <c:strRef>
              <c:f>ravi!$AD$3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1.3333333333333333</c:v>
                </c:pt>
                <c:pt idx="3">
                  <c:v>4</c:v>
                </c:pt>
                <c:pt idx="4">
                  <c:v>15.666666666666694</c:v>
                </c:pt>
                <c:pt idx="5">
                  <c:v>24.33333333333324</c:v>
                </c:pt>
                <c:pt idx="6">
                  <c:v>72.333333333333258</c:v>
                </c:pt>
                <c:pt idx="7">
                  <c:v>81.666666666666671</c:v>
                </c:pt>
                <c:pt idx="8">
                  <c:v>92.333333333333258</c:v>
                </c:pt>
                <c:pt idx="9">
                  <c:v>95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5"/>
          <c:order val="5"/>
          <c:tx>
            <c:strRef>
              <c:f>ravi!$AJ$3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ravi!$AM$5:$AM$23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ravi!$AJ$4:$AJ$22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1.3333333333333333</c:v>
                </c:pt>
                <c:pt idx="5">
                  <c:v>1.3333333333333333</c:v>
                </c:pt>
                <c:pt idx="6">
                  <c:v>13</c:v>
                </c:pt>
                <c:pt idx="7">
                  <c:v>20.33333333333324</c:v>
                </c:pt>
                <c:pt idx="8">
                  <c:v>42</c:v>
                </c:pt>
                <c:pt idx="9">
                  <c:v>65</c:v>
                </c:pt>
                <c:pt idx="10">
                  <c:v>83.666666666666671</c:v>
                </c:pt>
                <c:pt idx="11">
                  <c:v>87.666666666666671</c:v>
                </c:pt>
                <c:pt idx="12">
                  <c:v>91.666666666666671</c:v>
                </c:pt>
                <c:pt idx="13">
                  <c:v>96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marker val="1"/>
        <c:axId val="127570688"/>
        <c:axId val="127572608"/>
      </c:lineChart>
      <c:catAx>
        <c:axId val="1275706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572608"/>
        <c:crosses val="autoZero"/>
        <c:auto val="1"/>
        <c:lblAlgn val="ctr"/>
        <c:lblOffset val="100"/>
      </c:catAx>
      <c:valAx>
        <c:axId val="127572608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570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25270278715165"/>
          <c:y val="0.16476132101704341"/>
          <c:w val="0.21608064616922898"/>
          <c:h val="0.64582166812483366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noFill/>
    <a:ln>
      <a:solidFill>
        <a:prstClr val="black"/>
      </a:solidFill>
    </a:ln>
  </c:sp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Swarna</a:t>
            </a:r>
          </a:p>
        </c:rich>
      </c:tx>
      <c:layout>
        <c:manualLayout>
          <c:xMode val="edge"/>
          <c:yMode val="edge"/>
          <c:x val="0.24185368838388868"/>
          <c:y val="3.4237726098191215E-2"/>
        </c:manualLayout>
      </c:layout>
    </c:title>
    <c:plotArea>
      <c:layout>
        <c:manualLayout>
          <c:layoutTarget val="inner"/>
          <c:xMode val="edge"/>
          <c:yMode val="edge"/>
          <c:x val="7.115313710786153E-2"/>
          <c:y val="6.2101966027831426E-2"/>
          <c:w val="0.91731397499363032"/>
          <c:h val="0.74499867941035669"/>
        </c:manualLayout>
      </c:layout>
      <c:lineChart>
        <c:grouping val="standard"/>
        <c:ser>
          <c:idx val="0"/>
          <c:order val="0"/>
          <c:tx>
            <c:strRef>
              <c:f>swarna!$F$3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26</c:v>
                </c:pt>
                <c:pt idx="5">
                  <c:v>33</c:v>
                </c:pt>
                <c:pt idx="6">
                  <c:v>93</c:v>
                </c:pt>
                <c:pt idx="7">
                  <c:v>95.333333333333258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</c:numCache>
            </c:numRef>
          </c:val>
        </c:ser>
        <c:ser>
          <c:idx val="1"/>
          <c:order val="1"/>
          <c:tx>
            <c:strRef>
              <c:f>swarna!$L$3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3.6666666666666665</c:v>
                </c:pt>
                <c:pt idx="5">
                  <c:v>6.3333333333333481</c:v>
                </c:pt>
                <c:pt idx="6">
                  <c:v>52.333333333333336</c:v>
                </c:pt>
                <c:pt idx="7">
                  <c:v>67.333333333333258</c:v>
                </c:pt>
                <c:pt idx="8">
                  <c:v>89</c:v>
                </c:pt>
                <c:pt idx="9">
                  <c:v>95.666666666666671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2"/>
          <c:order val="2"/>
          <c:tx>
            <c:strRef>
              <c:f>swarna!$R$3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34.666666666666472</c:v>
                </c:pt>
                <c:pt idx="5">
                  <c:v>36.333333333333336</c:v>
                </c:pt>
                <c:pt idx="6">
                  <c:v>91.666666666666671</c:v>
                </c:pt>
                <c:pt idx="7">
                  <c:v>94.333333333333258</c:v>
                </c:pt>
                <c:pt idx="8">
                  <c:v>96</c:v>
                </c:pt>
                <c:pt idx="9">
                  <c:v>98.333333333333258</c:v>
                </c:pt>
                <c:pt idx="10">
                  <c:v>98.333333333333258</c:v>
                </c:pt>
                <c:pt idx="11">
                  <c:v>98.333333333333258</c:v>
                </c:pt>
                <c:pt idx="12">
                  <c:v>98.333333333333258</c:v>
                </c:pt>
                <c:pt idx="13">
                  <c:v>98.333333333333258</c:v>
                </c:pt>
                <c:pt idx="14">
                  <c:v>98.333333333333258</c:v>
                </c:pt>
                <c:pt idx="15">
                  <c:v>98.333333333333258</c:v>
                </c:pt>
                <c:pt idx="16">
                  <c:v>98.333333333333258</c:v>
                </c:pt>
                <c:pt idx="17">
                  <c:v>98.333333333333258</c:v>
                </c:pt>
                <c:pt idx="18">
                  <c:v>98.333333333333258</c:v>
                </c:pt>
              </c:numCache>
            </c:numRef>
          </c:val>
        </c:ser>
        <c:ser>
          <c:idx val="3"/>
          <c:order val="3"/>
          <c:tx>
            <c:strRef>
              <c:f>swarna!$X$3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1.3333333333333333</c:v>
                </c:pt>
                <c:pt idx="4">
                  <c:v>5.666666666666667</c:v>
                </c:pt>
                <c:pt idx="5">
                  <c:v>13.333333333333334</c:v>
                </c:pt>
                <c:pt idx="6">
                  <c:v>44.666666666666472</c:v>
                </c:pt>
                <c:pt idx="7">
                  <c:v>71.666666666666671</c:v>
                </c:pt>
                <c:pt idx="8">
                  <c:v>92.666666666666671</c:v>
                </c:pt>
                <c:pt idx="9">
                  <c:v>95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4"/>
          <c:order val="4"/>
          <c:tx>
            <c:strRef>
              <c:f>swarna!$AD$3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2.6666666666666665</c:v>
                </c:pt>
                <c:pt idx="4">
                  <c:v>12.333333333333334</c:v>
                </c:pt>
                <c:pt idx="5">
                  <c:v>14</c:v>
                </c:pt>
                <c:pt idx="6">
                  <c:v>50</c:v>
                </c:pt>
                <c:pt idx="7">
                  <c:v>78</c:v>
                </c:pt>
                <c:pt idx="8">
                  <c:v>92</c:v>
                </c:pt>
                <c:pt idx="9">
                  <c:v>94.666666666666671</c:v>
                </c:pt>
                <c:pt idx="10">
                  <c:v>97.333333333333258</c:v>
                </c:pt>
                <c:pt idx="11">
                  <c:v>99.333333333333258</c:v>
                </c:pt>
                <c:pt idx="12">
                  <c:v>99.333333333333258</c:v>
                </c:pt>
                <c:pt idx="13">
                  <c:v>99.333333333333258</c:v>
                </c:pt>
                <c:pt idx="14">
                  <c:v>99.333333333333258</c:v>
                </c:pt>
                <c:pt idx="15">
                  <c:v>99.333333333333258</c:v>
                </c:pt>
                <c:pt idx="16">
                  <c:v>99.333333333333258</c:v>
                </c:pt>
                <c:pt idx="17">
                  <c:v>99.333333333333258</c:v>
                </c:pt>
                <c:pt idx="18">
                  <c:v>99.333333333333258</c:v>
                </c:pt>
              </c:numCache>
            </c:numRef>
          </c:val>
        </c:ser>
        <c:ser>
          <c:idx val="5"/>
          <c:order val="5"/>
          <c:tx>
            <c:strRef>
              <c:f>swarna!$AJ$3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1.3333333333333333</c:v>
                </c:pt>
                <c:pt idx="4">
                  <c:v>5.666666666666667</c:v>
                </c:pt>
                <c:pt idx="5">
                  <c:v>7</c:v>
                </c:pt>
                <c:pt idx="6">
                  <c:v>45</c:v>
                </c:pt>
                <c:pt idx="7">
                  <c:v>63</c:v>
                </c:pt>
                <c:pt idx="8">
                  <c:v>85</c:v>
                </c:pt>
                <c:pt idx="9">
                  <c:v>90.333333333333258</c:v>
                </c:pt>
                <c:pt idx="10">
                  <c:v>92.333333333333258</c:v>
                </c:pt>
                <c:pt idx="11">
                  <c:v>95.333333333333258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marker val="1"/>
        <c:axId val="127628800"/>
        <c:axId val="127630720"/>
      </c:lineChart>
      <c:catAx>
        <c:axId val="127628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630720"/>
        <c:crosses val="autoZero"/>
        <c:auto val="1"/>
        <c:lblAlgn val="ctr"/>
        <c:lblOffset val="100"/>
      </c:catAx>
      <c:valAx>
        <c:axId val="12763072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628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23781402324753"/>
          <c:y val="0.16213792074440309"/>
          <c:w val="0.22645544306961629"/>
          <c:h val="0.5840734297747645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Suraksha</a:t>
            </a:r>
          </a:p>
        </c:rich>
      </c:tx>
      <c:layout>
        <c:manualLayout>
          <c:xMode val="edge"/>
          <c:yMode val="edge"/>
          <c:x val="0.37969935324540138"/>
          <c:y val="2.8368668063778833E-2"/>
        </c:manualLayout>
      </c:layout>
    </c:title>
    <c:plotArea>
      <c:layout>
        <c:manualLayout>
          <c:layoutTarget val="inner"/>
          <c:xMode val="edge"/>
          <c:yMode val="edge"/>
          <c:x val="7.1786026746656725E-2"/>
          <c:y val="6.3592581587678901E-2"/>
          <c:w val="0.92821397325334332"/>
          <c:h val="0.73996682018521254"/>
        </c:manualLayout>
      </c:layout>
      <c:lineChart>
        <c:grouping val="standard"/>
        <c:ser>
          <c:idx val="0"/>
          <c:order val="0"/>
          <c:tx>
            <c:strRef>
              <c:f>Suraksha!$F$2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Suraksha!$F$3:$F$21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0.33333333333333331</c:v>
                </c:pt>
                <c:pt idx="3">
                  <c:v>0.33333333333333331</c:v>
                </c:pt>
                <c:pt idx="4">
                  <c:v>2.6666666666666665</c:v>
                </c:pt>
                <c:pt idx="5">
                  <c:v>6.666666666666667</c:v>
                </c:pt>
                <c:pt idx="6">
                  <c:v>30.666666666666668</c:v>
                </c:pt>
                <c:pt idx="7">
                  <c:v>55</c:v>
                </c:pt>
                <c:pt idx="8">
                  <c:v>70.666666666666671</c:v>
                </c:pt>
                <c:pt idx="9">
                  <c:v>81</c:v>
                </c:pt>
                <c:pt idx="10">
                  <c:v>88.666666666666671</c:v>
                </c:pt>
                <c:pt idx="11">
                  <c:v>95.333333333333258</c:v>
                </c:pt>
                <c:pt idx="12">
                  <c:v>96.333333333333258</c:v>
                </c:pt>
                <c:pt idx="13">
                  <c:v>99.333333333333258</c:v>
                </c:pt>
                <c:pt idx="14">
                  <c:v>99.333333333333258</c:v>
                </c:pt>
                <c:pt idx="15">
                  <c:v>99.333333333333258</c:v>
                </c:pt>
                <c:pt idx="16">
                  <c:v>99.333333333333258</c:v>
                </c:pt>
                <c:pt idx="17">
                  <c:v>99.333333333333258</c:v>
                </c:pt>
                <c:pt idx="18">
                  <c:v>99.333333333333258</c:v>
                </c:pt>
              </c:numCache>
            </c:numRef>
          </c:val>
        </c:ser>
        <c:ser>
          <c:idx val="1"/>
          <c:order val="1"/>
          <c:tx>
            <c:strRef>
              <c:f>Suraksha!$L$2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Suraksha!$L$3:$L$21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4.3333333333333481</c:v>
                </c:pt>
                <c:pt idx="6">
                  <c:v>19.33333333333324</c:v>
                </c:pt>
                <c:pt idx="7">
                  <c:v>36.333333333333336</c:v>
                </c:pt>
                <c:pt idx="8">
                  <c:v>47.666666666666472</c:v>
                </c:pt>
                <c:pt idx="9">
                  <c:v>58.666666666666472</c:v>
                </c:pt>
                <c:pt idx="10">
                  <c:v>81.666666666666671</c:v>
                </c:pt>
                <c:pt idx="11">
                  <c:v>92</c:v>
                </c:pt>
                <c:pt idx="12">
                  <c:v>95.333333333333258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2"/>
          <c:order val="2"/>
          <c:tx>
            <c:strRef>
              <c:f>Suraksha!$R$2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Suraksha!$R$3:$R$21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</c:v>
                </c:pt>
                <c:pt idx="5">
                  <c:v>11.666666666666694</c:v>
                </c:pt>
                <c:pt idx="6">
                  <c:v>27.666666666666668</c:v>
                </c:pt>
                <c:pt idx="7">
                  <c:v>51.666666666666472</c:v>
                </c:pt>
                <c:pt idx="8">
                  <c:v>66.666666666666671</c:v>
                </c:pt>
                <c:pt idx="9">
                  <c:v>75.333333333333258</c:v>
                </c:pt>
                <c:pt idx="10">
                  <c:v>88</c:v>
                </c:pt>
                <c:pt idx="11">
                  <c:v>94.333333333333258</c:v>
                </c:pt>
                <c:pt idx="12">
                  <c:v>97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3"/>
          <c:order val="3"/>
          <c:tx>
            <c:strRef>
              <c:f>Suraksha!$X$2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Suraksha!$X$3:$X$21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4.3333333333333481</c:v>
                </c:pt>
                <c:pt idx="5">
                  <c:v>12.333333333333334</c:v>
                </c:pt>
                <c:pt idx="6">
                  <c:v>32.666666666666472</c:v>
                </c:pt>
                <c:pt idx="7">
                  <c:v>54.666666666666472</c:v>
                </c:pt>
                <c:pt idx="8">
                  <c:v>71</c:v>
                </c:pt>
                <c:pt idx="9">
                  <c:v>84</c:v>
                </c:pt>
                <c:pt idx="10">
                  <c:v>93.333333333333258</c:v>
                </c:pt>
                <c:pt idx="11">
                  <c:v>96.333333333333258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4"/>
          <c:order val="4"/>
          <c:tx>
            <c:strRef>
              <c:f>Suraksha!$AD$2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Suraksha!$AD$3:$AD$21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6.3333333333333481</c:v>
                </c:pt>
                <c:pt idx="6">
                  <c:v>16.666666666666668</c:v>
                </c:pt>
                <c:pt idx="7">
                  <c:v>37.666666666666472</c:v>
                </c:pt>
                <c:pt idx="8">
                  <c:v>57</c:v>
                </c:pt>
                <c:pt idx="9">
                  <c:v>67.666666666666671</c:v>
                </c:pt>
                <c:pt idx="10">
                  <c:v>87</c:v>
                </c:pt>
                <c:pt idx="11">
                  <c:v>91.666666666666671</c:v>
                </c:pt>
                <c:pt idx="12">
                  <c:v>95.666666666666671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5"/>
          <c:order val="5"/>
          <c:tx>
            <c:strRef>
              <c:f>Suraksha!$AJ$2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Suraksha!$AN$4:$AN$22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Suraksha!$AJ$3:$AJ$21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1.6666666666666667</c:v>
                </c:pt>
                <c:pt idx="6">
                  <c:v>8.3333333333333357</c:v>
                </c:pt>
                <c:pt idx="7">
                  <c:v>24.33333333333324</c:v>
                </c:pt>
                <c:pt idx="8">
                  <c:v>44.333333333333336</c:v>
                </c:pt>
                <c:pt idx="9">
                  <c:v>53.666666666666472</c:v>
                </c:pt>
                <c:pt idx="10">
                  <c:v>72</c:v>
                </c:pt>
                <c:pt idx="11">
                  <c:v>90</c:v>
                </c:pt>
                <c:pt idx="12">
                  <c:v>95.333333333333258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marker val="1"/>
        <c:axId val="127687296"/>
        <c:axId val="127705856"/>
      </c:lineChart>
      <c:catAx>
        <c:axId val="127687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705856"/>
        <c:crosses val="autoZero"/>
        <c:auto val="1"/>
        <c:lblAlgn val="ctr"/>
        <c:lblOffset val="100"/>
      </c:catAx>
      <c:valAx>
        <c:axId val="127705856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687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589031197049763"/>
          <c:y val="0.22731515391971352"/>
          <c:w val="0.214109709522598"/>
          <c:h val="0.51253284557559997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Vibhava</a:t>
            </a:r>
          </a:p>
        </c:rich>
      </c:tx>
      <c:layout>
        <c:manualLayout>
          <c:xMode val="edge"/>
          <c:yMode val="edge"/>
          <c:x val="0.32539633099660126"/>
          <c:y val="3.0534276723161637E-2"/>
        </c:manualLayout>
      </c:layout>
    </c:title>
    <c:plotArea>
      <c:layout>
        <c:manualLayout>
          <c:layoutTarget val="inner"/>
          <c:xMode val="edge"/>
          <c:yMode val="edge"/>
          <c:x val="7.1706505436820403E-2"/>
          <c:y val="3.6133503182263819E-2"/>
          <c:w val="0.91659339457567801"/>
          <c:h val="0.769785499196323"/>
        </c:manualLayout>
      </c:layout>
      <c:lineChart>
        <c:grouping val="standard"/>
        <c:ser>
          <c:idx val="0"/>
          <c:order val="0"/>
          <c:tx>
            <c:strRef>
              <c:f>Vibhava!$F$3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3.6666666666666665</c:v>
                </c:pt>
                <c:pt idx="6">
                  <c:v>20</c:v>
                </c:pt>
                <c:pt idx="7">
                  <c:v>52</c:v>
                </c:pt>
                <c:pt idx="8">
                  <c:v>78</c:v>
                </c:pt>
                <c:pt idx="9">
                  <c:v>90.666666666666671</c:v>
                </c:pt>
                <c:pt idx="10">
                  <c:v>97.666666666666671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1"/>
          <c:order val="1"/>
          <c:tx>
            <c:strRef>
              <c:f>Vibhava!$L$3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2.3333333333333335</c:v>
                </c:pt>
                <c:pt idx="6">
                  <c:v>14.333333333333334</c:v>
                </c:pt>
                <c:pt idx="7">
                  <c:v>34</c:v>
                </c:pt>
                <c:pt idx="8">
                  <c:v>63.666666666666472</c:v>
                </c:pt>
                <c:pt idx="9">
                  <c:v>71.333333333333258</c:v>
                </c:pt>
                <c:pt idx="10">
                  <c:v>91.666666666666671</c:v>
                </c:pt>
                <c:pt idx="11">
                  <c:v>97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2"/>
          <c:order val="2"/>
          <c:tx>
            <c:strRef>
              <c:f>Vibhava!$R$3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10.333333333333334</c:v>
                </c:pt>
                <c:pt idx="6">
                  <c:v>39.666666666666472</c:v>
                </c:pt>
                <c:pt idx="7">
                  <c:v>72.333333333333258</c:v>
                </c:pt>
                <c:pt idx="8">
                  <c:v>89.666666666666671</c:v>
                </c:pt>
                <c:pt idx="9">
                  <c:v>95.666666666666671</c:v>
                </c:pt>
                <c:pt idx="10">
                  <c:v>98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3"/>
          <c:order val="3"/>
          <c:tx>
            <c:strRef>
              <c:f>Vibhava!$X$3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2</c:v>
                </c:pt>
                <c:pt idx="5">
                  <c:v>7.666666666666667</c:v>
                </c:pt>
                <c:pt idx="6">
                  <c:v>33</c:v>
                </c:pt>
                <c:pt idx="7">
                  <c:v>62.666666666666472</c:v>
                </c:pt>
                <c:pt idx="8">
                  <c:v>86.666666666666671</c:v>
                </c:pt>
                <c:pt idx="9">
                  <c:v>91</c:v>
                </c:pt>
                <c:pt idx="10">
                  <c:v>95.333333333333258</c:v>
                </c:pt>
                <c:pt idx="11">
                  <c:v>97.666666666666671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4"/>
          <c:order val="4"/>
          <c:tx>
            <c:strRef>
              <c:f>Vibhava!$AD$3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3</c:v>
                </c:pt>
                <c:pt idx="5">
                  <c:v>7.3333333333333481</c:v>
                </c:pt>
                <c:pt idx="6">
                  <c:v>30.666666666666668</c:v>
                </c:pt>
                <c:pt idx="7">
                  <c:v>66.666666666666671</c:v>
                </c:pt>
                <c:pt idx="8">
                  <c:v>81.333333333333258</c:v>
                </c:pt>
                <c:pt idx="9">
                  <c:v>90.666666666666671</c:v>
                </c:pt>
                <c:pt idx="10">
                  <c:v>95.666666666666671</c:v>
                </c:pt>
                <c:pt idx="11">
                  <c:v>97.666666666666671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5"/>
          <c:order val="5"/>
          <c:tx>
            <c:strRef>
              <c:f>Vibhava!$AJ$3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Vibhava!$AN$5:$AN$23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Vibhava!$AJ$4:$AJ$22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1.6666666666666667</c:v>
                </c:pt>
                <c:pt idx="6">
                  <c:v>10.333333333333334</c:v>
                </c:pt>
                <c:pt idx="7">
                  <c:v>35.333333333333336</c:v>
                </c:pt>
                <c:pt idx="8">
                  <c:v>56.666666666666472</c:v>
                </c:pt>
                <c:pt idx="9">
                  <c:v>75.666666666666671</c:v>
                </c:pt>
                <c:pt idx="10">
                  <c:v>88.666666666666671</c:v>
                </c:pt>
                <c:pt idx="11">
                  <c:v>97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marker val="1"/>
        <c:axId val="127749120"/>
        <c:axId val="127755392"/>
      </c:lineChart>
      <c:catAx>
        <c:axId val="1277491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755392"/>
        <c:crosses val="autoZero"/>
        <c:auto val="1"/>
        <c:lblAlgn val="ctr"/>
        <c:lblOffset val="100"/>
      </c:catAx>
      <c:valAx>
        <c:axId val="127755392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749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785604924384463"/>
          <c:y val="0.22131705583255964"/>
          <c:w val="0.24258592675915511"/>
          <c:h val="0.55214980579439465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j-lt"/>
                <a:cs typeface="Times New Roman" pitchFamily="18" charset="0"/>
              </a:defRPr>
            </a:pPr>
            <a:r>
              <a:rPr lang="en-US" sz="1400">
                <a:latin typeface="+mj-lt"/>
                <a:cs typeface="Times New Roman" pitchFamily="18" charset="0"/>
              </a:rPr>
              <a:t>Vikas</a:t>
            </a:r>
          </a:p>
        </c:rich>
      </c:tx>
      <c:layout>
        <c:manualLayout>
          <c:xMode val="edge"/>
          <c:yMode val="edge"/>
          <c:x val="0.33599025992004322"/>
          <c:y val="3.3333163780884002E-2"/>
        </c:manualLayout>
      </c:layout>
    </c:title>
    <c:plotArea>
      <c:layout>
        <c:manualLayout>
          <c:layoutTarget val="inner"/>
          <c:xMode val="edge"/>
          <c:yMode val="edge"/>
          <c:x val="7.0955974253218396E-2"/>
          <c:y val="6.3430396672114087E-2"/>
          <c:w val="0.90703387155719462"/>
          <c:h val="0.74483897060037318"/>
        </c:manualLayout>
      </c:layout>
      <c:lineChart>
        <c:grouping val="standard"/>
        <c:ser>
          <c:idx val="0"/>
          <c:order val="0"/>
          <c:tx>
            <c:strRef>
              <c:f>Vikas!$F$3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3.3333333333333335</c:v>
                </c:pt>
                <c:pt idx="3">
                  <c:v>11.666666666666694</c:v>
                </c:pt>
                <c:pt idx="4">
                  <c:v>25</c:v>
                </c:pt>
                <c:pt idx="5">
                  <c:v>38.666666666666472</c:v>
                </c:pt>
                <c:pt idx="6">
                  <c:v>57.333333333333336</c:v>
                </c:pt>
                <c:pt idx="7">
                  <c:v>79.666666666666671</c:v>
                </c:pt>
                <c:pt idx="8">
                  <c:v>91</c:v>
                </c:pt>
                <c:pt idx="9">
                  <c:v>95</c:v>
                </c:pt>
                <c:pt idx="10">
                  <c:v>97.666666666666671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1"/>
          <c:order val="1"/>
          <c:tx>
            <c:strRef>
              <c:f>Vikas!$L$3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2.6666666666666665</c:v>
                </c:pt>
                <c:pt idx="3">
                  <c:v>10.333333333333334</c:v>
                </c:pt>
                <c:pt idx="4">
                  <c:v>19.666666666666668</c:v>
                </c:pt>
                <c:pt idx="5">
                  <c:v>32</c:v>
                </c:pt>
                <c:pt idx="6">
                  <c:v>47.333333333333336</c:v>
                </c:pt>
                <c:pt idx="7">
                  <c:v>72.666666666666671</c:v>
                </c:pt>
                <c:pt idx="8">
                  <c:v>88.666666666666671</c:v>
                </c:pt>
                <c:pt idx="9">
                  <c:v>94.666666666666671</c:v>
                </c:pt>
                <c:pt idx="10">
                  <c:v>97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2"/>
          <c:order val="2"/>
          <c:tx>
            <c:strRef>
              <c:f>Vikas!$R$3</c:f>
              <c:strCache>
                <c:ptCount val="1"/>
                <c:pt idx="0">
                  <c:v>M-N MEAN</c:v>
                </c:pt>
              </c:strCache>
            </c:strRef>
          </c:tx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14.666666666666694</c:v>
                </c:pt>
                <c:pt idx="4">
                  <c:v>25</c:v>
                </c:pt>
                <c:pt idx="5">
                  <c:v>41.333333333333336</c:v>
                </c:pt>
                <c:pt idx="6">
                  <c:v>66</c:v>
                </c:pt>
                <c:pt idx="7">
                  <c:v>81.333333333333258</c:v>
                </c:pt>
                <c:pt idx="8">
                  <c:v>91.666666666666671</c:v>
                </c:pt>
                <c:pt idx="9">
                  <c:v>96</c:v>
                </c:pt>
                <c:pt idx="10">
                  <c:v>97.666666666666671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3"/>
          <c:order val="3"/>
          <c:tx>
            <c:strRef>
              <c:f>Vikas!$X$3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4.3333333333333481</c:v>
                </c:pt>
                <c:pt idx="3">
                  <c:v>14.666666666666694</c:v>
                </c:pt>
                <c:pt idx="4">
                  <c:v>23.33333333333324</c:v>
                </c:pt>
                <c:pt idx="5">
                  <c:v>36.666666666666472</c:v>
                </c:pt>
                <c:pt idx="6">
                  <c:v>57.333333333333336</c:v>
                </c:pt>
                <c:pt idx="7">
                  <c:v>73.666666666666671</c:v>
                </c:pt>
                <c:pt idx="8">
                  <c:v>88.666666666666671</c:v>
                </c:pt>
                <c:pt idx="9">
                  <c:v>94</c:v>
                </c:pt>
                <c:pt idx="10">
                  <c:v>96.333333333333258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4"/>
          <c:order val="4"/>
          <c:tx>
            <c:strRef>
              <c:f>Vikas!$AD$3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19.33333333333324</c:v>
                </c:pt>
                <c:pt idx="4">
                  <c:v>24</c:v>
                </c:pt>
                <c:pt idx="5">
                  <c:v>42.666666666666472</c:v>
                </c:pt>
                <c:pt idx="6">
                  <c:v>65.333333333333258</c:v>
                </c:pt>
                <c:pt idx="7">
                  <c:v>79</c:v>
                </c:pt>
                <c:pt idx="8">
                  <c:v>89.666666666666671</c:v>
                </c:pt>
                <c:pt idx="9">
                  <c:v>96</c:v>
                </c:pt>
                <c:pt idx="10">
                  <c:v>98.333333333333258</c:v>
                </c:pt>
                <c:pt idx="11">
                  <c:v>98.333333333333258</c:v>
                </c:pt>
                <c:pt idx="12">
                  <c:v>98.333333333333258</c:v>
                </c:pt>
                <c:pt idx="13">
                  <c:v>98.333333333333258</c:v>
                </c:pt>
                <c:pt idx="14">
                  <c:v>98.333333333333258</c:v>
                </c:pt>
                <c:pt idx="15">
                  <c:v>98.333333333333258</c:v>
                </c:pt>
                <c:pt idx="16">
                  <c:v>98.333333333333258</c:v>
                </c:pt>
                <c:pt idx="17">
                  <c:v>98.333333333333258</c:v>
                </c:pt>
                <c:pt idx="18">
                  <c:v>98.333333333333258</c:v>
                </c:pt>
              </c:numCache>
            </c:numRef>
          </c:val>
        </c:ser>
        <c:ser>
          <c:idx val="5"/>
          <c:order val="5"/>
          <c:tx>
            <c:strRef>
              <c:f>Vikas!$AJ$3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Vikas!$AM$5:$AM$23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Vikas!$AJ$4:$AJ$22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1.3333333333333333</c:v>
                </c:pt>
                <c:pt idx="3">
                  <c:v>7.3333333333333481</c:v>
                </c:pt>
                <c:pt idx="4">
                  <c:v>8</c:v>
                </c:pt>
                <c:pt idx="5">
                  <c:v>13.666666666666694</c:v>
                </c:pt>
                <c:pt idx="6">
                  <c:v>29.666666666666668</c:v>
                </c:pt>
                <c:pt idx="7">
                  <c:v>48.666666666666472</c:v>
                </c:pt>
                <c:pt idx="8">
                  <c:v>65</c:v>
                </c:pt>
                <c:pt idx="9">
                  <c:v>84.666666666666671</c:v>
                </c:pt>
                <c:pt idx="10">
                  <c:v>90.333333333333258</c:v>
                </c:pt>
                <c:pt idx="11">
                  <c:v>93.666666666666671</c:v>
                </c:pt>
                <c:pt idx="12">
                  <c:v>96.333333333333258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marker val="1"/>
        <c:axId val="127802368"/>
        <c:axId val="127816832"/>
      </c:lineChart>
      <c:catAx>
        <c:axId val="1278023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Hrs)</a:t>
                </a:r>
              </a:p>
            </c:rich>
          </c:tx>
          <c:layout/>
        </c:title>
        <c:numFmt formatCode="General" sourceLinked="1"/>
        <c:tickLblPos val="nextTo"/>
        <c:crossAx val="127816832"/>
        <c:crosses val="autoZero"/>
        <c:auto val="1"/>
        <c:lblAlgn val="ctr"/>
        <c:lblOffset val="100"/>
      </c:catAx>
      <c:valAx>
        <c:axId val="127816832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 </a:t>
                </a:r>
              </a:p>
            </c:rich>
          </c:tx>
          <c:layout/>
        </c:title>
        <c:numFmt formatCode="General" sourceLinked="1"/>
        <c:tickLblPos val="nextTo"/>
        <c:crossAx val="127802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92509164202746"/>
          <c:y val="0.23083040007595951"/>
          <c:w val="0.26307490835797542"/>
          <c:h val="0.50230314960628952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Sampada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1041432320959885E-2"/>
          <c:y val="9.7274633123689724E-2"/>
          <c:w val="0.92895856767904039"/>
          <c:h val="0.71099445902595504"/>
        </c:manualLayout>
      </c:layout>
      <c:lineChart>
        <c:grouping val="standard"/>
        <c:ser>
          <c:idx val="0"/>
          <c:order val="0"/>
          <c:tx>
            <c:strRef>
              <c:f>Sampada!$F$3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Sampada!$F$4:$F$23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8.6666666666666767</c:v>
                </c:pt>
                <c:pt idx="3">
                  <c:v>24</c:v>
                </c:pt>
                <c:pt idx="4">
                  <c:v>59.666666666666472</c:v>
                </c:pt>
                <c:pt idx="5">
                  <c:v>73.666666666666671</c:v>
                </c:pt>
                <c:pt idx="6">
                  <c:v>78.666666666666671</c:v>
                </c:pt>
                <c:pt idx="7">
                  <c:v>83.333333333333258</c:v>
                </c:pt>
                <c:pt idx="8">
                  <c:v>84.333333333333258</c:v>
                </c:pt>
                <c:pt idx="9">
                  <c:v>86</c:v>
                </c:pt>
                <c:pt idx="10">
                  <c:v>87.333333333333258</c:v>
                </c:pt>
                <c:pt idx="11">
                  <c:v>89</c:v>
                </c:pt>
                <c:pt idx="12">
                  <c:v>89.666666666666671</c:v>
                </c:pt>
                <c:pt idx="13">
                  <c:v>90</c:v>
                </c:pt>
                <c:pt idx="14">
                  <c:v>90</c:v>
                </c:pt>
                <c:pt idx="15">
                  <c:v>90</c:v>
                </c:pt>
                <c:pt idx="16">
                  <c:v>91</c:v>
                </c:pt>
                <c:pt idx="17">
                  <c:v>94.333333333333258</c:v>
                </c:pt>
                <c:pt idx="18">
                  <c:v>95.666666666666671</c:v>
                </c:pt>
              </c:numCache>
            </c:numRef>
          </c:val>
        </c:ser>
        <c:ser>
          <c:idx val="1"/>
          <c:order val="1"/>
          <c:tx>
            <c:strRef>
              <c:f>Sampada!$L$3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Sampada!$L$4:$L$23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32.333333333333336</c:v>
                </c:pt>
                <c:pt idx="5">
                  <c:v>54</c:v>
                </c:pt>
                <c:pt idx="6">
                  <c:v>65.666666666666671</c:v>
                </c:pt>
                <c:pt idx="7">
                  <c:v>70</c:v>
                </c:pt>
                <c:pt idx="8">
                  <c:v>76.333333333333258</c:v>
                </c:pt>
                <c:pt idx="9">
                  <c:v>79.666666666666671</c:v>
                </c:pt>
                <c:pt idx="10">
                  <c:v>81</c:v>
                </c:pt>
                <c:pt idx="11">
                  <c:v>83</c:v>
                </c:pt>
                <c:pt idx="12">
                  <c:v>85</c:v>
                </c:pt>
                <c:pt idx="13">
                  <c:v>86.333333333333258</c:v>
                </c:pt>
                <c:pt idx="14">
                  <c:v>86.666666666666671</c:v>
                </c:pt>
                <c:pt idx="15">
                  <c:v>87.333333333333258</c:v>
                </c:pt>
                <c:pt idx="16">
                  <c:v>88.333333333333258</c:v>
                </c:pt>
                <c:pt idx="17">
                  <c:v>90</c:v>
                </c:pt>
                <c:pt idx="18">
                  <c:v>90</c:v>
                </c:pt>
              </c:numCache>
            </c:numRef>
          </c:val>
        </c:ser>
        <c:ser>
          <c:idx val="2"/>
          <c:order val="2"/>
          <c:tx>
            <c:strRef>
              <c:f>Sampada!$R$3</c:f>
              <c:strCache>
                <c:ptCount val="1"/>
                <c:pt idx="0">
                  <c:v>M-N MEAN</c:v>
                </c:pt>
              </c:strCache>
            </c:strRef>
          </c:tx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Sampada!$R$4:$R$23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6.666666666666667</c:v>
                </c:pt>
                <c:pt idx="3">
                  <c:v>23</c:v>
                </c:pt>
                <c:pt idx="4">
                  <c:v>47</c:v>
                </c:pt>
                <c:pt idx="5">
                  <c:v>64</c:v>
                </c:pt>
                <c:pt idx="6">
                  <c:v>76.333333333333258</c:v>
                </c:pt>
                <c:pt idx="7">
                  <c:v>82</c:v>
                </c:pt>
                <c:pt idx="8">
                  <c:v>84.666666666666671</c:v>
                </c:pt>
                <c:pt idx="9">
                  <c:v>87</c:v>
                </c:pt>
                <c:pt idx="10">
                  <c:v>88.333333333333258</c:v>
                </c:pt>
                <c:pt idx="11">
                  <c:v>90</c:v>
                </c:pt>
                <c:pt idx="12">
                  <c:v>92</c:v>
                </c:pt>
                <c:pt idx="13">
                  <c:v>92</c:v>
                </c:pt>
                <c:pt idx="14">
                  <c:v>93</c:v>
                </c:pt>
                <c:pt idx="15">
                  <c:v>93.333333333333258</c:v>
                </c:pt>
                <c:pt idx="16">
                  <c:v>94.666666666666671</c:v>
                </c:pt>
                <c:pt idx="17">
                  <c:v>95.666666666666671</c:v>
                </c:pt>
                <c:pt idx="18">
                  <c:v>96.666666666666671</c:v>
                </c:pt>
              </c:numCache>
            </c:numRef>
          </c:val>
        </c:ser>
        <c:ser>
          <c:idx val="3"/>
          <c:order val="3"/>
          <c:tx>
            <c:strRef>
              <c:f>Sampada!$R$3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Sampada!$R$4:$R$23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6.666666666666667</c:v>
                </c:pt>
                <c:pt idx="3">
                  <c:v>23</c:v>
                </c:pt>
                <c:pt idx="4">
                  <c:v>47</c:v>
                </c:pt>
                <c:pt idx="5">
                  <c:v>64</c:v>
                </c:pt>
                <c:pt idx="6">
                  <c:v>76.333333333333258</c:v>
                </c:pt>
                <c:pt idx="7">
                  <c:v>82</c:v>
                </c:pt>
                <c:pt idx="8">
                  <c:v>84.666666666666671</c:v>
                </c:pt>
                <c:pt idx="9">
                  <c:v>87</c:v>
                </c:pt>
                <c:pt idx="10">
                  <c:v>88.333333333333258</c:v>
                </c:pt>
                <c:pt idx="11">
                  <c:v>90</c:v>
                </c:pt>
                <c:pt idx="12">
                  <c:v>92</c:v>
                </c:pt>
                <c:pt idx="13">
                  <c:v>92</c:v>
                </c:pt>
                <c:pt idx="14">
                  <c:v>93</c:v>
                </c:pt>
                <c:pt idx="15">
                  <c:v>93.333333333333258</c:v>
                </c:pt>
                <c:pt idx="16">
                  <c:v>94.666666666666671</c:v>
                </c:pt>
                <c:pt idx="17">
                  <c:v>95.666666666666671</c:v>
                </c:pt>
                <c:pt idx="18">
                  <c:v>96.666666666666671</c:v>
                </c:pt>
              </c:numCache>
            </c:numRef>
          </c:val>
        </c:ser>
        <c:ser>
          <c:idx val="4"/>
          <c:order val="4"/>
          <c:tx>
            <c:strRef>
              <c:f>Sampada!$X$3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Sampada!$X$4:$X$23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2.6666666666666665</c:v>
                </c:pt>
                <c:pt idx="3">
                  <c:v>7.666666666666667</c:v>
                </c:pt>
                <c:pt idx="4">
                  <c:v>23.33333333333324</c:v>
                </c:pt>
                <c:pt idx="5">
                  <c:v>41.333333333333336</c:v>
                </c:pt>
                <c:pt idx="6">
                  <c:v>60.666666666666472</c:v>
                </c:pt>
                <c:pt idx="7">
                  <c:v>67.333333333333258</c:v>
                </c:pt>
                <c:pt idx="8">
                  <c:v>75.666666666666671</c:v>
                </c:pt>
                <c:pt idx="9">
                  <c:v>81</c:v>
                </c:pt>
                <c:pt idx="10">
                  <c:v>82.666666666666671</c:v>
                </c:pt>
                <c:pt idx="11">
                  <c:v>84.333333333333258</c:v>
                </c:pt>
                <c:pt idx="12">
                  <c:v>86.666666666666671</c:v>
                </c:pt>
                <c:pt idx="13">
                  <c:v>86.666666666666671</c:v>
                </c:pt>
                <c:pt idx="14">
                  <c:v>86.666666666666671</c:v>
                </c:pt>
                <c:pt idx="15">
                  <c:v>87.333333333333258</c:v>
                </c:pt>
                <c:pt idx="16">
                  <c:v>89.333333333333258</c:v>
                </c:pt>
                <c:pt idx="17">
                  <c:v>91.333333333333258</c:v>
                </c:pt>
                <c:pt idx="18">
                  <c:v>92.666666666666671</c:v>
                </c:pt>
              </c:numCache>
            </c:numRef>
          </c:val>
        </c:ser>
        <c:ser>
          <c:idx val="5"/>
          <c:order val="5"/>
          <c:tx>
            <c:strRef>
              <c:f>Sampada!$AJ$3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Sampada!$AN$5:$AN$23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Sampada!$AJ$4:$AJ$23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1.3333333333333333</c:v>
                </c:pt>
                <c:pt idx="3">
                  <c:v>4.3333333333333481</c:v>
                </c:pt>
                <c:pt idx="4">
                  <c:v>24.666666666666668</c:v>
                </c:pt>
                <c:pt idx="5">
                  <c:v>38.333333333333336</c:v>
                </c:pt>
                <c:pt idx="6">
                  <c:v>54.333333333333336</c:v>
                </c:pt>
                <c:pt idx="7">
                  <c:v>61.333333333333336</c:v>
                </c:pt>
                <c:pt idx="8">
                  <c:v>70.333333333333258</c:v>
                </c:pt>
                <c:pt idx="9">
                  <c:v>72</c:v>
                </c:pt>
                <c:pt idx="10">
                  <c:v>76.666666666666671</c:v>
                </c:pt>
                <c:pt idx="11">
                  <c:v>82</c:v>
                </c:pt>
                <c:pt idx="12">
                  <c:v>85</c:v>
                </c:pt>
                <c:pt idx="13">
                  <c:v>86</c:v>
                </c:pt>
                <c:pt idx="14">
                  <c:v>86.666666666666671</c:v>
                </c:pt>
                <c:pt idx="15">
                  <c:v>88.333333333333258</c:v>
                </c:pt>
                <c:pt idx="16">
                  <c:v>90.666666666666671</c:v>
                </c:pt>
                <c:pt idx="17">
                  <c:v>93.333333333333258</c:v>
                </c:pt>
                <c:pt idx="18">
                  <c:v>96</c:v>
                </c:pt>
              </c:numCache>
            </c:numRef>
          </c:val>
        </c:ser>
        <c:marker val="1"/>
        <c:axId val="127926272"/>
        <c:axId val="127928192"/>
      </c:lineChart>
      <c:catAx>
        <c:axId val="1279262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 smtClean="0"/>
                  <a:t>Time (Hrs)</a:t>
                </a:r>
                <a:endParaRPr lang="en-US" sz="1100" dirty="0"/>
              </a:p>
            </c:rich>
          </c:tx>
          <c:layout/>
        </c:title>
        <c:numFmt formatCode="General" sourceLinked="1"/>
        <c:tickLblPos val="nextTo"/>
        <c:crossAx val="127928192"/>
        <c:crosses val="autoZero"/>
        <c:auto val="1"/>
        <c:lblAlgn val="ctr"/>
        <c:lblOffset val="100"/>
      </c:catAx>
      <c:valAx>
        <c:axId val="127928192"/>
        <c:scaling>
          <c:orientation val="minMax"/>
          <c:max val="100"/>
          <c:min val="0"/>
        </c:scaling>
        <c:axPos val="l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/>
                  <a:t>% </a:t>
                </a:r>
                <a:r>
                  <a:rPr lang="en-US" sz="1100" dirty="0" smtClean="0"/>
                  <a:t>Germination </a:t>
                </a:r>
                <a:endParaRPr lang="en-US" sz="1100" dirty="0"/>
              </a:p>
            </c:rich>
          </c:tx>
          <c:layout/>
        </c:title>
        <c:numFmt formatCode="General" sourceLinked="1"/>
        <c:tickLblPos val="nextTo"/>
        <c:crossAx val="127926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45426356589147"/>
          <c:y val="0.28898646632349423"/>
          <c:w val="0.19305426356589356"/>
          <c:h val="0.48385140084233658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Krishnahamsa</a:t>
            </a:r>
            <a:endParaRPr lang="en-US" sz="1400" dirty="0"/>
          </a:p>
        </c:rich>
      </c:tx>
      <c:layout>
        <c:manualLayout>
          <c:xMode val="edge"/>
          <c:yMode val="edge"/>
          <c:x val="0.43222089327441893"/>
          <c:y val="3.7037037037037056E-2"/>
        </c:manualLayout>
      </c:layout>
    </c:title>
    <c:plotArea>
      <c:layout>
        <c:manualLayout>
          <c:layoutTarget val="inner"/>
          <c:xMode val="edge"/>
          <c:yMode val="edge"/>
          <c:x val="7.2081771028621483E-2"/>
          <c:y val="3.2851634824716786E-2"/>
          <c:w val="0.9046959755030628"/>
          <c:h val="0.78473852325063131"/>
        </c:manualLayout>
      </c:layout>
      <c:lineChart>
        <c:grouping val="standard"/>
        <c:ser>
          <c:idx val="0"/>
          <c:order val="0"/>
          <c:tx>
            <c:strRef>
              <c:f>'K. Hamsa'!$F$3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7.666666666666667</c:v>
                </c:pt>
                <c:pt idx="7">
                  <c:v>18.666666666666668</c:v>
                </c:pt>
                <c:pt idx="8">
                  <c:v>37.666666666666472</c:v>
                </c:pt>
                <c:pt idx="9">
                  <c:v>42</c:v>
                </c:pt>
                <c:pt idx="10">
                  <c:v>62</c:v>
                </c:pt>
                <c:pt idx="11">
                  <c:v>72.666666666666671</c:v>
                </c:pt>
                <c:pt idx="12">
                  <c:v>83.333333333333258</c:v>
                </c:pt>
                <c:pt idx="13">
                  <c:v>87.333333333333258</c:v>
                </c:pt>
                <c:pt idx="14">
                  <c:v>89.333333333333258</c:v>
                </c:pt>
                <c:pt idx="15">
                  <c:v>91</c:v>
                </c:pt>
                <c:pt idx="16">
                  <c:v>92.666666666666671</c:v>
                </c:pt>
                <c:pt idx="17">
                  <c:v>94.666666666666671</c:v>
                </c:pt>
                <c:pt idx="18">
                  <c:v>96.333333333333258</c:v>
                </c:pt>
              </c:numCache>
            </c:numRef>
          </c:val>
        </c:ser>
        <c:ser>
          <c:idx val="1"/>
          <c:order val="1"/>
          <c:tx>
            <c:strRef>
              <c:f>'K. Hamsa'!$L$3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3</c:v>
                </c:pt>
                <c:pt idx="8">
                  <c:v>11.666666666666694</c:v>
                </c:pt>
                <c:pt idx="9">
                  <c:v>22.666666666666668</c:v>
                </c:pt>
                <c:pt idx="10">
                  <c:v>50.333333333333336</c:v>
                </c:pt>
                <c:pt idx="11">
                  <c:v>55.666666666666472</c:v>
                </c:pt>
                <c:pt idx="12">
                  <c:v>69.333333333333258</c:v>
                </c:pt>
                <c:pt idx="13">
                  <c:v>78</c:v>
                </c:pt>
                <c:pt idx="14">
                  <c:v>81.666666666666671</c:v>
                </c:pt>
                <c:pt idx="15">
                  <c:v>85.333333333333258</c:v>
                </c:pt>
                <c:pt idx="16">
                  <c:v>88</c:v>
                </c:pt>
                <c:pt idx="17">
                  <c:v>91.666666666666671</c:v>
                </c:pt>
                <c:pt idx="18">
                  <c:v>96.666666666666671</c:v>
                </c:pt>
              </c:numCache>
            </c:numRef>
          </c:val>
        </c:ser>
        <c:ser>
          <c:idx val="2"/>
          <c:order val="2"/>
          <c:tx>
            <c:strRef>
              <c:f>'K. Hamsa'!$R$3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5.3333333333333481</c:v>
                </c:pt>
                <c:pt idx="7">
                  <c:v>18.33333333333324</c:v>
                </c:pt>
                <c:pt idx="8">
                  <c:v>35</c:v>
                </c:pt>
                <c:pt idx="9">
                  <c:v>49.666666666666472</c:v>
                </c:pt>
                <c:pt idx="10">
                  <c:v>58</c:v>
                </c:pt>
                <c:pt idx="11">
                  <c:v>68.666666666666671</c:v>
                </c:pt>
                <c:pt idx="12">
                  <c:v>78.666666666666671</c:v>
                </c:pt>
                <c:pt idx="13">
                  <c:v>83.333333333333258</c:v>
                </c:pt>
                <c:pt idx="14">
                  <c:v>86.666666666666671</c:v>
                </c:pt>
                <c:pt idx="15">
                  <c:v>89.333333333333258</c:v>
                </c:pt>
                <c:pt idx="16">
                  <c:v>90.666666666666671</c:v>
                </c:pt>
                <c:pt idx="17">
                  <c:v>93.333333333333258</c:v>
                </c:pt>
                <c:pt idx="18">
                  <c:v>96.666666666666671</c:v>
                </c:pt>
              </c:numCache>
            </c:numRef>
          </c:val>
        </c:ser>
        <c:ser>
          <c:idx val="3"/>
          <c:order val="3"/>
          <c:tx>
            <c:strRef>
              <c:f>'K. Hamsa'!$X$3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0.66666666666666663</c:v>
                </c:pt>
                <c:pt idx="6">
                  <c:v>5</c:v>
                </c:pt>
                <c:pt idx="7">
                  <c:v>10.333333333333334</c:v>
                </c:pt>
                <c:pt idx="8">
                  <c:v>17</c:v>
                </c:pt>
                <c:pt idx="9">
                  <c:v>24.666666666666668</c:v>
                </c:pt>
                <c:pt idx="10">
                  <c:v>56.333333333333336</c:v>
                </c:pt>
                <c:pt idx="11">
                  <c:v>66.666666666666671</c:v>
                </c:pt>
                <c:pt idx="12">
                  <c:v>79.333333333333258</c:v>
                </c:pt>
                <c:pt idx="13">
                  <c:v>84.333333333333258</c:v>
                </c:pt>
                <c:pt idx="14">
                  <c:v>87.333333333333258</c:v>
                </c:pt>
                <c:pt idx="15">
                  <c:v>90.333333333333258</c:v>
                </c:pt>
                <c:pt idx="16">
                  <c:v>93</c:v>
                </c:pt>
                <c:pt idx="17">
                  <c:v>95</c:v>
                </c:pt>
                <c:pt idx="18">
                  <c:v>97</c:v>
                </c:pt>
              </c:numCache>
            </c:numRef>
          </c:val>
        </c:ser>
        <c:ser>
          <c:idx val="4"/>
          <c:order val="4"/>
          <c:tx>
            <c:strRef>
              <c:f>'K. Hamsa'!$AD$3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2.3333333333333335</c:v>
                </c:pt>
                <c:pt idx="7">
                  <c:v>4.3333333333333481</c:v>
                </c:pt>
                <c:pt idx="8">
                  <c:v>12.333333333333334</c:v>
                </c:pt>
                <c:pt idx="9">
                  <c:v>31</c:v>
                </c:pt>
                <c:pt idx="10">
                  <c:v>43.666666666666472</c:v>
                </c:pt>
                <c:pt idx="11">
                  <c:v>53</c:v>
                </c:pt>
                <c:pt idx="12">
                  <c:v>69.333333333333258</c:v>
                </c:pt>
                <c:pt idx="13">
                  <c:v>73.666666666666671</c:v>
                </c:pt>
                <c:pt idx="14">
                  <c:v>75.666666666666671</c:v>
                </c:pt>
                <c:pt idx="15">
                  <c:v>78.666666666666671</c:v>
                </c:pt>
                <c:pt idx="16">
                  <c:v>80.666666666666671</c:v>
                </c:pt>
                <c:pt idx="17">
                  <c:v>86.666666666666671</c:v>
                </c:pt>
                <c:pt idx="18">
                  <c:v>95.333333333333258</c:v>
                </c:pt>
              </c:numCache>
            </c:numRef>
          </c:val>
        </c:ser>
        <c:ser>
          <c:idx val="5"/>
          <c:order val="5"/>
          <c:tx>
            <c:strRef>
              <c:f>'K. Hamsa'!$AJ$3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'K. Hamsa'!$AN$5:$AN$23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'K. Hamsa'!$AJ$4:$AJ$22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0.66666666666666663</c:v>
                </c:pt>
                <c:pt idx="6">
                  <c:v>1</c:v>
                </c:pt>
                <c:pt idx="7">
                  <c:v>1.6666666666666667</c:v>
                </c:pt>
                <c:pt idx="8">
                  <c:v>3.6666666666666665</c:v>
                </c:pt>
                <c:pt idx="9">
                  <c:v>7.3333333333333481</c:v>
                </c:pt>
                <c:pt idx="10">
                  <c:v>14.333333333333334</c:v>
                </c:pt>
                <c:pt idx="11">
                  <c:v>25.33333333333324</c:v>
                </c:pt>
                <c:pt idx="12">
                  <c:v>40.666666666666472</c:v>
                </c:pt>
                <c:pt idx="13">
                  <c:v>55</c:v>
                </c:pt>
                <c:pt idx="14">
                  <c:v>62.666666666666472</c:v>
                </c:pt>
                <c:pt idx="15">
                  <c:v>74</c:v>
                </c:pt>
                <c:pt idx="16">
                  <c:v>78.333333333333258</c:v>
                </c:pt>
                <c:pt idx="17">
                  <c:v>91</c:v>
                </c:pt>
                <c:pt idx="18">
                  <c:v>93.666666666666671</c:v>
                </c:pt>
              </c:numCache>
            </c:numRef>
          </c:val>
        </c:ser>
        <c:marker val="1"/>
        <c:axId val="127996288"/>
        <c:axId val="127998208"/>
      </c:lineChart>
      <c:catAx>
        <c:axId val="1279962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998208"/>
        <c:crosses val="autoZero"/>
        <c:auto val="1"/>
        <c:lblAlgn val="ctr"/>
        <c:lblOffset val="100"/>
      </c:catAx>
      <c:valAx>
        <c:axId val="127998208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996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846597300337459"/>
          <c:y val="0.15975007841001004"/>
          <c:w val="0.23230205599300088"/>
          <c:h val="0.57637722368038313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Prasanna</a:t>
            </a:r>
            <a:endParaRPr lang="en-US" sz="1400" dirty="0"/>
          </a:p>
        </c:rich>
      </c:tx>
      <c:layout>
        <c:manualLayout>
          <c:xMode val="edge"/>
          <c:yMode val="edge"/>
          <c:x val="0.2110232067510549"/>
          <c:y val="3.2299741602067278E-2"/>
        </c:manualLayout>
      </c:layout>
      <c:overlay val="1"/>
    </c:title>
    <c:plotArea>
      <c:layout>
        <c:manualLayout>
          <c:layoutTarget val="inner"/>
          <c:xMode val="edge"/>
          <c:yMode val="edge"/>
          <c:x val="8.3421447319085157E-2"/>
          <c:y val="6.2167253318141664E-2"/>
          <c:w val="0.89178618297712753"/>
          <c:h val="0.74922005873296849"/>
        </c:manualLayout>
      </c:layout>
      <c:lineChart>
        <c:grouping val="standard"/>
        <c:ser>
          <c:idx val="0"/>
          <c:order val="0"/>
          <c:tx>
            <c:strRef>
              <c:f>Prasanna!$F$2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Prasanna!$F$3:$F$21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3.3333333333333335</c:v>
                </c:pt>
                <c:pt idx="3">
                  <c:v>13</c:v>
                </c:pt>
                <c:pt idx="4">
                  <c:v>50.666666666666472</c:v>
                </c:pt>
                <c:pt idx="5">
                  <c:v>79.333333333333258</c:v>
                </c:pt>
                <c:pt idx="6">
                  <c:v>92</c:v>
                </c:pt>
                <c:pt idx="7">
                  <c:v>95</c:v>
                </c:pt>
                <c:pt idx="8">
                  <c:v>97.333333333333258</c:v>
                </c:pt>
                <c:pt idx="9">
                  <c:v>97.333333333333258</c:v>
                </c:pt>
                <c:pt idx="10">
                  <c:v>97.333333333333258</c:v>
                </c:pt>
                <c:pt idx="11">
                  <c:v>97.333333333333258</c:v>
                </c:pt>
                <c:pt idx="12">
                  <c:v>97.333333333333258</c:v>
                </c:pt>
                <c:pt idx="13">
                  <c:v>97.333333333333258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</c:numCache>
            </c:numRef>
          </c:val>
        </c:ser>
        <c:ser>
          <c:idx val="1"/>
          <c:order val="1"/>
          <c:tx>
            <c:strRef>
              <c:f>Prasanna!$L$2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Prasanna!$L$3:$L$21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0.33333333333333331</c:v>
                </c:pt>
                <c:pt idx="3">
                  <c:v>5.666666666666667</c:v>
                </c:pt>
                <c:pt idx="4">
                  <c:v>15.666666666666694</c:v>
                </c:pt>
                <c:pt idx="5">
                  <c:v>43.333333333333336</c:v>
                </c:pt>
                <c:pt idx="6">
                  <c:v>74.333333333333258</c:v>
                </c:pt>
                <c:pt idx="7">
                  <c:v>89.333333333333258</c:v>
                </c:pt>
                <c:pt idx="8">
                  <c:v>94</c:v>
                </c:pt>
                <c:pt idx="9">
                  <c:v>97.666666666666671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2"/>
          <c:order val="2"/>
          <c:tx>
            <c:strRef>
              <c:f>Prasanna!$R$2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Prasanna!$R$3:$R$21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36</c:v>
                </c:pt>
                <c:pt idx="5">
                  <c:v>77.333333333333258</c:v>
                </c:pt>
                <c:pt idx="6">
                  <c:v>91.333333333333258</c:v>
                </c:pt>
                <c:pt idx="7">
                  <c:v>97</c:v>
                </c:pt>
                <c:pt idx="8">
                  <c:v>98.666666666666671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3"/>
          <c:order val="3"/>
          <c:tx>
            <c:strRef>
              <c:f>Prasanna!$X$2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Prasanna!$X$3:$X$21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1.3333333333333333</c:v>
                </c:pt>
                <c:pt idx="3">
                  <c:v>12.333333333333334</c:v>
                </c:pt>
                <c:pt idx="4">
                  <c:v>35</c:v>
                </c:pt>
                <c:pt idx="5">
                  <c:v>69</c:v>
                </c:pt>
                <c:pt idx="6">
                  <c:v>83.666666666666671</c:v>
                </c:pt>
                <c:pt idx="7">
                  <c:v>93</c:v>
                </c:pt>
                <c:pt idx="8">
                  <c:v>95.333333333333258</c:v>
                </c:pt>
                <c:pt idx="9">
                  <c:v>99.333333333333258</c:v>
                </c:pt>
                <c:pt idx="10">
                  <c:v>99.333333333333258</c:v>
                </c:pt>
                <c:pt idx="11">
                  <c:v>99.333333333333258</c:v>
                </c:pt>
                <c:pt idx="12">
                  <c:v>99.333333333333258</c:v>
                </c:pt>
                <c:pt idx="13">
                  <c:v>99.333333333333258</c:v>
                </c:pt>
                <c:pt idx="14">
                  <c:v>99.333333333333258</c:v>
                </c:pt>
                <c:pt idx="15">
                  <c:v>99.333333333333258</c:v>
                </c:pt>
                <c:pt idx="16">
                  <c:v>99.333333333333258</c:v>
                </c:pt>
                <c:pt idx="17">
                  <c:v>99.333333333333258</c:v>
                </c:pt>
                <c:pt idx="18">
                  <c:v>99.333333333333258</c:v>
                </c:pt>
              </c:numCache>
            </c:numRef>
          </c:val>
        </c:ser>
        <c:ser>
          <c:idx val="4"/>
          <c:order val="4"/>
          <c:tx>
            <c:strRef>
              <c:f>Prasanna!$AD$2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Prasanna!$AD$3:$AD$21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0.66666666666666663</c:v>
                </c:pt>
                <c:pt idx="3">
                  <c:v>5</c:v>
                </c:pt>
                <c:pt idx="4">
                  <c:v>23.666666666666668</c:v>
                </c:pt>
                <c:pt idx="5">
                  <c:v>59.333333333333336</c:v>
                </c:pt>
                <c:pt idx="6">
                  <c:v>85.333333333333258</c:v>
                </c:pt>
                <c:pt idx="7">
                  <c:v>91.333333333333258</c:v>
                </c:pt>
                <c:pt idx="8">
                  <c:v>95.666666666666671</c:v>
                </c:pt>
                <c:pt idx="9">
                  <c:v>98.666666666666671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5"/>
          <c:order val="5"/>
          <c:tx>
            <c:strRef>
              <c:f>Prasanna!$AJ$2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Prasanna!$AN$4:$AN$22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Prasanna!$AJ$3:$AJ$21</c:f>
              <c:numCache>
                <c:formatCode>General</c:formatCode>
                <c:ptCount val="19"/>
                <c:pt idx="0">
                  <c:v>0</c:v>
                </c:pt>
                <c:pt idx="1">
                  <c:v>0.33333333333333331</c:v>
                </c:pt>
                <c:pt idx="2">
                  <c:v>1</c:v>
                </c:pt>
                <c:pt idx="3">
                  <c:v>4.3333333333333481</c:v>
                </c:pt>
                <c:pt idx="4">
                  <c:v>12.666666666666694</c:v>
                </c:pt>
                <c:pt idx="5">
                  <c:v>29.33333333333324</c:v>
                </c:pt>
                <c:pt idx="6">
                  <c:v>65</c:v>
                </c:pt>
                <c:pt idx="7">
                  <c:v>81.333333333333258</c:v>
                </c:pt>
                <c:pt idx="8">
                  <c:v>92.666666666666671</c:v>
                </c:pt>
                <c:pt idx="9">
                  <c:v>96.333333333333258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marker val="1"/>
        <c:axId val="128054400"/>
        <c:axId val="128056320"/>
      </c:lineChart>
      <c:catAx>
        <c:axId val="1280544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Time(in Hr)</a:t>
                </a:r>
              </a:p>
            </c:rich>
          </c:tx>
          <c:layout/>
        </c:title>
        <c:numFmt formatCode="General" sourceLinked="1"/>
        <c:tickLblPos val="nextTo"/>
        <c:crossAx val="128056320"/>
        <c:crosses val="autoZero"/>
        <c:auto val="1"/>
        <c:lblAlgn val="ctr"/>
        <c:lblOffset val="100"/>
      </c:catAx>
      <c:valAx>
        <c:axId val="12805632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 Germination</a:t>
                </a:r>
              </a:p>
            </c:rich>
          </c:tx>
          <c:layout/>
        </c:title>
        <c:numFmt formatCode="General" sourceLinked="1"/>
        <c:tickLblPos val="nextTo"/>
        <c:crossAx val="1280544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Nagarjuna</a:t>
            </a:r>
          </a:p>
        </c:rich>
      </c:tx>
      <c:layout>
        <c:manualLayout>
          <c:xMode val="edge"/>
          <c:yMode val="edge"/>
          <c:x val="0.35766041507469903"/>
          <c:y val="3.2949127483095787E-2"/>
        </c:manualLayout>
      </c:layout>
    </c:title>
    <c:plotArea>
      <c:layout>
        <c:manualLayout>
          <c:layoutTarget val="inner"/>
          <c:xMode val="edge"/>
          <c:yMode val="edge"/>
          <c:x val="7.1471378577677741E-2"/>
          <c:y val="6.0875468396639099E-2"/>
          <c:w val="0.91627765279340123"/>
          <c:h val="0.76269829478862317"/>
        </c:manualLayout>
      </c:layout>
      <c:lineChart>
        <c:grouping val="standard"/>
        <c:ser>
          <c:idx val="0"/>
          <c:order val="0"/>
          <c:tx>
            <c:strRef>
              <c:f>Nagarjuna!$F$3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17.666666666666668</c:v>
                </c:pt>
                <c:pt idx="7">
                  <c:v>43.333333333333336</c:v>
                </c:pt>
                <c:pt idx="8">
                  <c:v>63</c:v>
                </c:pt>
                <c:pt idx="9">
                  <c:v>81.333333333333258</c:v>
                </c:pt>
                <c:pt idx="10">
                  <c:v>90.666666666666671</c:v>
                </c:pt>
                <c:pt idx="11">
                  <c:v>93.333333333333258</c:v>
                </c:pt>
                <c:pt idx="12">
                  <c:v>95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1"/>
          <c:order val="1"/>
          <c:tx>
            <c:strRef>
              <c:f>Nagarjuna!$L$3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0.66666666666666663</c:v>
                </c:pt>
                <c:pt idx="6">
                  <c:v>7</c:v>
                </c:pt>
                <c:pt idx="7">
                  <c:v>36.666666666666472</c:v>
                </c:pt>
                <c:pt idx="8">
                  <c:v>54.666666666666472</c:v>
                </c:pt>
                <c:pt idx="9">
                  <c:v>76.666666666666671</c:v>
                </c:pt>
                <c:pt idx="10">
                  <c:v>79.333333333333258</c:v>
                </c:pt>
                <c:pt idx="11">
                  <c:v>89</c:v>
                </c:pt>
                <c:pt idx="12">
                  <c:v>92</c:v>
                </c:pt>
                <c:pt idx="13">
                  <c:v>96.333333333333258</c:v>
                </c:pt>
                <c:pt idx="14">
                  <c:v>98.333333333333258</c:v>
                </c:pt>
                <c:pt idx="15">
                  <c:v>98.333333333333258</c:v>
                </c:pt>
                <c:pt idx="16">
                  <c:v>98.333333333333258</c:v>
                </c:pt>
                <c:pt idx="17">
                  <c:v>98.333333333333258</c:v>
                </c:pt>
                <c:pt idx="18">
                  <c:v>98.333333333333258</c:v>
                </c:pt>
              </c:numCache>
            </c:numRef>
          </c:val>
        </c:ser>
        <c:ser>
          <c:idx val="2"/>
          <c:order val="2"/>
          <c:tx>
            <c:strRef>
              <c:f>Nagarjuna!$R$3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15.666666666666694</c:v>
                </c:pt>
                <c:pt idx="7">
                  <c:v>50.666666666666472</c:v>
                </c:pt>
                <c:pt idx="8">
                  <c:v>62</c:v>
                </c:pt>
                <c:pt idx="9">
                  <c:v>79.333333333333258</c:v>
                </c:pt>
                <c:pt idx="10">
                  <c:v>81.333333333333258</c:v>
                </c:pt>
                <c:pt idx="11">
                  <c:v>91</c:v>
                </c:pt>
                <c:pt idx="12">
                  <c:v>92.666666666666671</c:v>
                </c:pt>
                <c:pt idx="13">
                  <c:v>96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</c:numCache>
            </c:numRef>
          </c:val>
        </c:ser>
        <c:ser>
          <c:idx val="3"/>
          <c:order val="3"/>
          <c:tx>
            <c:strRef>
              <c:f>Nagarjuna!$X$3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12.333333333333334</c:v>
                </c:pt>
                <c:pt idx="7">
                  <c:v>46.333333333333336</c:v>
                </c:pt>
                <c:pt idx="8">
                  <c:v>56.666666666666472</c:v>
                </c:pt>
                <c:pt idx="9">
                  <c:v>78</c:v>
                </c:pt>
                <c:pt idx="10">
                  <c:v>88.333333333333258</c:v>
                </c:pt>
                <c:pt idx="11">
                  <c:v>91.666666666666671</c:v>
                </c:pt>
                <c:pt idx="12">
                  <c:v>93.333333333333258</c:v>
                </c:pt>
                <c:pt idx="13">
                  <c:v>97.666666666666671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4"/>
          <c:order val="4"/>
          <c:tx>
            <c:strRef>
              <c:f>Nagarjuna!$AD$3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17.666666666666668</c:v>
                </c:pt>
                <c:pt idx="7">
                  <c:v>48.333333333333336</c:v>
                </c:pt>
                <c:pt idx="8">
                  <c:v>66</c:v>
                </c:pt>
                <c:pt idx="9">
                  <c:v>80.666666666666671</c:v>
                </c:pt>
                <c:pt idx="10">
                  <c:v>89</c:v>
                </c:pt>
                <c:pt idx="11">
                  <c:v>92.666666666666671</c:v>
                </c:pt>
                <c:pt idx="12">
                  <c:v>94</c:v>
                </c:pt>
                <c:pt idx="13">
                  <c:v>97.333333333333258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5"/>
          <c:order val="5"/>
          <c:tx>
            <c:strRef>
              <c:f>Nagarjuna!$AJ$3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Nagarjuna!$AN$5:$AN$23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Nagarjuna!$AJ$4:$AJ$22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9.3333333333333357</c:v>
                </c:pt>
                <c:pt idx="7">
                  <c:v>34.666666666666472</c:v>
                </c:pt>
                <c:pt idx="8">
                  <c:v>49.666666666666472</c:v>
                </c:pt>
                <c:pt idx="9">
                  <c:v>70.333333333333258</c:v>
                </c:pt>
                <c:pt idx="10">
                  <c:v>79.333333333333258</c:v>
                </c:pt>
                <c:pt idx="11">
                  <c:v>92</c:v>
                </c:pt>
                <c:pt idx="12">
                  <c:v>94</c:v>
                </c:pt>
                <c:pt idx="13">
                  <c:v>97.666666666666671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marker val="1"/>
        <c:axId val="128100224"/>
        <c:axId val="128118784"/>
      </c:lineChart>
      <c:catAx>
        <c:axId val="1281002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8118784"/>
        <c:crosses val="autoZero"/>
        <c:auto val="1"/>
        <c:lblAlgn val="ctr"/>
        <c:lblOffset val="100"/>
      </c:catAx>
      <c:valAx>
        <c:axId val="128118784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 b="1"/>
                </a:pPr>
                <a:r>
                  <a:rPr lang="en-US" sz="1100" b="1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8100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69738157730282"/>
          <c:y val="0.19618956302942753"/>
          <c:w val="0.23562148481439832"/>
          <c:h val="0.63629982298724364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j-lt"/>
                <a:cs typeface="Times New Roman" pitchFamily="18" charset="0"/>
              </a:defRPr>
            </a:pPr>
            <a:r>
              <a:rPr lang="en-US" sz="1400">
                <a:latin typeface="+mj-lt"/>
                <a:cs typeface="Times New Roman" pitchFamily="18" charset="0"/>
              </a:rPr>
              <a:t>Aditya</a:t>
            </a:r>
          </a:p>
        </c:rich>
      </c:tx>
      <c:layout>
        <c:manualLayout>
          <c:xMode val="edge"/>
          <c:yMode val="edge"/>
          <c:x val="0.40101775252776944"/>
          <c:y val="2.7733270259822237E-2"/>
        </c:manualLayout>
      </c:layout>
    </c:title>
    <c:plotArea>
      <c:layout>
        <c:manualLayout>
          <c:layoutTarget val="inner"/>
          <c:xMode val="edge"/>
          <c:yMode val="edge"/>
          <c:x val="7.0323709536307982E-2"/>
          <c:y val="0.12570915311942607"/>
          <c:w val="0.90534675083717986"/>
          <c:h val="0.7048202065827055"/>
        </c:manualLayout>
      </c:layout>
      <c:lineChart>
        <c:grouping val="standard"/>
        <c:ser>
          <c:idx val="0"/>
          <c:order val="0"/>
          <c:tx>
            <c:strRef>
              <c:f>Aditya!$F$2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Aditya!$F$3:$F$22</c:f>
              <c:numCache>
                <c:formatCode>General</c:formatCode>
                <c:ptCount val="20"/>
                <c:pt idx="1">
                  <c:v>0</c:v>
                </c:pt>
                <c:pt idx="2">
                  <c:v>42.333333333333336</c:v>
                </c:pt>
                <c:pt idx="3">
                  <c:v>75.333333333333258</c:v>
                </c:pt>
                <c:pt idx="4">
                  <c:v>88.333333333333258</c:v>
                </c:pt>
                <c:pt idx="5">
                  <c:v>96.333333333333258</c:v>
                </c:pt>
                <c:pt idx="6">
                  <c:v>98</c:v>
                </c:pt>
                <c:pt idx="7">
                  <c:v>98</c:v>
                </c:pt>
                <c:pt idx="8">
                  <c:v>98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1"/>
          <c:order val="1"/>
          <c:tx>
            <c:strRef>
              <c:f>Aditya!$L$2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Aditya!$L$3:$L$22</c:f>
              <c:numCache>
                <c:formatCode>General</c:formatCode>
                <c:ptCount val="20"/>
                <c:pt idx="1">
                  <c:v>0</c:v>
                </c:pt>
                <c:pt idx="2">
                  <c:v>56.666666666666472</c:v>
                </c:pt>
                <c:pt idx="3">
                  <c:v>70</c:v>
                </c:pt>
                <c:pt idx="4">
                  <c:v>83</c:v>
                </c:pt>
                <c:pt idx="5">
                  <c:v>93.666666666666671</c:v>
                </c:pt>
                <c:pt idx="6">
                  <c:v>96</c:v>
                </c:pt>
                <c:pt idx="7">
                  <c:v>97.666666666666671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2"/>
          <c:order val="2"/>
          <c:tx>
            <c:strRef>
              <c:f>Aditya!$R$2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Aditya!$R$3:$R$21</c:f>
              <c:numCache>
                <c:formatCode>General</c:formatCode>
                <c:ptCount val="19"/>
                <c:pt idx="1">
                  <c:v>0</c:v>
                </c:pt>
                <c:pt idx="2">
                  <c:v>48.666666666666472</c:v>
                </c:pt>
                <c:pt idx="3">
                  <c:v>78.666666666666671</c:v>
                </c:pt>
                <c:pt idx="4">
                  <c:v>91.666666666666671</c:v>
                </c:pt>
                <c:pt idx="5">
                  <c:v>97</c:v>
                </c:pt>
                <c:pt idx="6">
                  <c:v>98.666666666666671</c:v>
                </c:pt>
                <c:pt idx="7">
                  <c:v>98.666666666666671</c:v>
                </c:pt>
                <c:pt idx="8">
                  <c:v>98.666666666666671</c:v>
                </c:pt>
                <c:pt idx="9">
                  <c:v>98.666666666666671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3"/>
          <c:order val="3"/>
          <c:tx>
            <c:strRef>
              <c:f>Aditya!$X$2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Aditya!$X$3:$X$22</c:f>
              <c:numCache>
                <c:formatCode>General</c:formatCode>
                <c:ptCount val="20"/>
                <c:pt idx="1">
                  <c:v>0</c:v>
                </c:pt>
                <c:pt idx="2">
                  <c:v>44.666666666666472</c:v>
                </c:pt>
                <c:pt idx="3">
                  <c:v>72</c:v>
                </c:pt>
                <c:pt idx="4">
                  <c:v>90</c:v>
                </c:pt>
                <c:pt idx="5">
                  <c:v>97</c:v>
                </c:pt>
                <c:pt idx="6">
                  <c:v>98</c:v>
                </c:pt>
                <c:pt idx="7">
                  <c:v>98</c:v>
                </c:pt>
                <c:pt idx="8">
                  <c:v>98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4"/>
          <c:order val="4"/>
          <c:tx>
            <c:strRef>
              <c:f>Aditya!$AD$2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Aditya!$AD$3:$AD$22</c:f>
              <c:numCache>
                <c:formatCode>General</c:formatCode>
                <c:ptCount val="20"/>
                <c:pt idx="1">
                  <c:v>0</c:v>
                </c:pt>
                <c:pt idx="2">
                  <c:v>68.333333333333258</c:v>
                </c:pt>
                <c:pt idx="3">
                  <c:v>77.666666666666671</c:v>
                </c:pt>
                <c:pt idx="4">
                  <c:v>87</c:v>
                </c:pt>
                <c:pt idx="5">
                  <c:v>95.333333333333258</c:v>
                </c:pt>
                <c:pt idx="6">
                  <c:v>98.333333333333258</c:v>
                </c:pt>
                <c:pt idx="7">
                  <c:v>98.333333333333258</c:v>
                </c:pt>
                <c:pt idx="8">
                  <c:v>98.333333333333258</c:v>
                </c:pt>
                <c:pt idx="9">
                  <c:v>98.333333333333258</c:v>
                </c:pt>
                <c:pt idx="10">
                  <c:v>98.333333333333258</c:v>
                </c:pt>
                <c:pt idx="11">
                  <c:v>98.333333333333258</c:v>
                </c:pt>
                <c:pt idx="12">
                  <c:v>98.333333333333258</c:v>
                </c:pt>
                <c:pt idx="13">
                  <c:v>98.333333333333258</c:v>
                </c:pt>
                <c:pt idx="14">
                  <c:v>98.333333333333258</c:v>
                </c:pt>
                <c:pt idx="15">
                  <c:v>98.333333333333258</c:v>
                </c:pt>
                <c:pt idx="16">
                  <c:v>98.333333333333258</c:v>
                </c:pt>
                <c:pt idx="17">
                  <c:v>98.333333333333258</c:v>
                </c:pt>
                <c:pt idx="18">
                  <c:v>98.333333333333258</c:v>
                </c:pt>
                <c:pt idx="19">
                  <c:v>98.333333333333258</c:v>
                </c:pt>
              </c:numCache>
            </c:numRef>
          </c:val>
        </c:ser>
        <c:ser>
          <c:idx val="5"/>
          <c:order val="5"/>
          <c:tx>
            <c:strRef>
              <c:f>Aditya!$AJ$2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Aditya!$B$4:$B$22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Aditya!$AJ$3:$AJ$22</c:f>
              <c:numCache>
                <c:formatCode>General</c:formatCode>
                <c:ptCount val="20"/>
                <c:pt idx="1">
                  <c:v>0</c:v>
                </c:pt>
                <c:pt idx="2">
                  <c:v>42.666666666666472</c:v>
                </c:pt>
                <c:pt idx="3">
                  <c:v>66.666666666666671</c:v>
                </c:pt>
                <c:pt idx="4">
                  <c:v>78</c:v>
                </c:pt>
                <c:pt idx="5">
                  <c:v>93</c:v>
                </c:pt>
                <c:pt idx="6">
                  <c:v>96</c:v>
                </c:pt>
                <c:pt idx="7">
                  <c:v>97.666666666666671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marker val="1"/>
        <c:axId val="126916480"/>
        <c:axId val="126935040"/>
      </c:lineChart>
      <c:catAx>
        <c:axId val="126916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6935040"/>
        <c:crosses val="autoZero"/>
        <c:auto val="1"/>
        <c:lblAlgn val="ctr"/>
        <c:lblOffset val="100"/>
      </c:catAx>
      <c:valAx>
        <c:axId val="12693504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6916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01493563304633"/>
          <c:y val="0.1978346456692914"/>
          <c:w val="0.23266466691663537"/>
          <c:h val="0.6019548549648368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Pusa Basmati</a:t>
            </a:r>
          </a:p>
        </c:rich>
      </c:tx>
      <c:layout>
        <c:manualLayout>
          <c:xMode val="edge"/>
          <c:yMode val="edge"/>
          <c:x val="0.24110504778674821"/>
          <c:y val="3.5897644577373752E-2"/>
        </c:manualLayout>
      </c:layout>
    </c:title>
    <c:plotArea>
      <c:layout>
        <c:manualLayout>
          <c:layoutTarget val="inner"/>
          <c:xMode val="edge"/>
          <c:yMode val="edge"/>
          <c:x val="7.2091613548306538E-2"/>
          <c:y val="6.2221231779989762E-2"/>
          <c:w val="0.89914432570928637"/>
          <c:h val="0.74660113240561909"/>
        </c:manualLayout>
      </c:layout>
      <c:lineChart>
        <c:grouping val="standard"/>
        <c:ser>
          <c:idx val="0"/>
          <c:order val="0"/>
          <c:tx>
            <c:strRef>
              <c:f>'Pusa basmati'!$F$3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8.3333333333333357</c:v>
                </c:pt>
                <c:pt idx="6">
                  <c:v>38</c:v>
                </c:pt>
                <c:pt idx="7">
                  <c:v>71</c:v>
                </c:pt>
                <c:pt idx="8">
                  <c:v>80.666666666666671</c:v>
                </c:pt>
                <c:pt idx="9">
                  <c:v>88.333333333333258</c:v>
                </c:pt>
                <c:pt idx="10">
                  <c:v>92</c:v>
                </c:pt>
                <c:pt idx="11">
                  <c:v>94</c:v>
                </c:pt>
                <c:pt idx="12">
                  <c:v>95.666666666666671</c:v>
                </c:pt>
                <c:pt idx="13">
                  <c:v>98.666666666666671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'Pusa basmati'!$L$3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1.6666666666666667</c:v>
                </c:pt>
                <c:pt idx="6">
                  <c:v>11.666666666666694</c:v>
                </c:pt>
                <c:pt idx="7">
                  <c:v>35.333333333333336</c:v>
                </c:pt>
                <c:pt idx="8">
                  <c:v>52</c:v>
                </c:pt>
                <c:pt idx="9">
                  <c:v>71</c:v>
                </c:pt>
                <c:pt idx="10">
                  <c:v>79</c:v>
                </c:pt>
                <c:pt idx="11">
                  <c:v>87.666666666666671</c:v>
                </c:pt>
                <c:pt idx="12">
                  <c:v>93.333333333333258</c:v>
                </c:pt>
                <c:pt idx="13">
                  <c:v>96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'Pusa basmati'!$R$3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9.3333333333333357</c:v>
                </c:pt>
                <c:pt idx="6">
                  <c:v>34.666666666666472</c:v>
                </c:pt>
                <c:pt idx="7">
                  <c:v>69</c:v>
                </c:pt>
                <c:pt idx="8">
                  <c:v>80.666666666666671</c:v>
                </c:pt>
                <c:pt idx="9">
                  <c:v>84.333333333333258</c:v>
                </c:pt>
                <c:pt idx="10">
                  <c:v>92</c:v>
                </c:pt>
                <c:pt idx="11">
                  <c:v>93.666666666666671</c:v>
                </c:pt>
                <c:pt idx="12">
                  <c:v>95</c:v>
                </c:pt>
                <c:pt idx="13">
                  <c:v>97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'Pusa basmati'!$X$3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11.666666666666694</c:v>
                </c:pt>
                <c:pt idx="7">
                  <c:v>31.33333333333324</c:v>
                </c:pt>
                <c:pt idx="8">
                  <c:v>55.666666666666472</c:v>
                </c:pt>
                <c:pt idx="9">
                  <c:v>71</c:v>
                </c:pt>
                <c:pt idx="10">
                  <c:v>85.333333333333258</c:v>
                </c:pt>
                <c:pt idx="11">
                  <c:v>92</c:v>
                </c:pt>
                <c:pt idx="12">
                  <c:v>94.333333333333258</c:v>
                </c:pt>
                <c:pt idx="13">
                  <c:v>97.333333333333258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4"/>
          <c:order val="4"/>
          <c:tx>
            <c:strRef>
              <c:f>'Pusa basmati'!$AD$3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15</c:v>
                </c:pt>
                <c:pt idx="7">
                  <c:v>40</c:v>
                </c:pt>
                <c:pt idx="8">
                  <c:v>58</c:v>
                </c:pt>
                <c:pt idx="9">
                  <c:v>76</c:v>
                </c:pt>
                <c:pt idx="10">
                  <c:v>91.333333333333258</c:v>
                </c:pt>
                <c:pt idx="11">
                  <c:v>95</c:v>
                </c:pt>
                <c:pt idx="12">
                  <c:v>96.666666666666671</c:v>
                </c:pt>
                <c:pt idx="13">
                  <c:v>98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5"/>
          <c:order val="5"/>
          <c:tx>
            <c:strRef>
              <c:f>'Pusa basmati'!$AJ$3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'Pusa basmati'!$AN$5:$AN$23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'Pusa basmati'!$AJ$4:$AJ$22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2.6666666666666665</c:v>
                </c:pt>
                <c:pt idx="7">
                  <c:v>8.6666666666666767</c:v>
                </c:pt>
                <c:pt idx="8">
                  <c:v>18.33333333333324</c:v>
                </c:pt>
                <c:pt idx="9">
                  <c:v>35.666666666666472</c:v>
                </c:pt>
                <c:pt idx="10">
                  <c:v>44</c:v>
                </c:pt>
                <c:pt idx="11">
                  <c:v>68.333333333333258</c:v>
                </c:pt>
                <c:pt idx="12">
                  <c:v>83.666666666666671</c:v>
                </c:pt>
                <c:pt idx="13">
                  <c:v>89.333333333333258</c:v>
                </c:pt>
                <c:pt idx="14">
                  <c:v>94.666666666666671</c:v>
                </c:pt>
                <c:pt idx="15">
                  <c:v>99.333333333333258</c:v>
                </c:pt>
                <c:pt idx="16">
                  <c:v>99.333333333333258</c:v>
                </c:pt>
                <c:pt idx="17">
                  <c:v>99.333333333333258</c:v>
                </c:pt>
                <c:pt idx="18">
                  <c:v>99.333333333333258</c:v>
                </c:pt>
              </c:numCache>
            </c:numRef>
          </c:val>
        </c:ser>
        <c:marker val="1"/>
        <c:axId val="128162048"/>
        <c:axId val="128192896"/>
      </c:lineChart>
      <c:catAx>
        <c:axId val="1281620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Time(in Hr)</a:t>
                </a:r>
              </a:p>
            </c:rich>
          </c:tx>
          <c:layout/>
        </c:title>
        <c:numFmt formatCode="General" sourceLinked="1"/>
        <c:tickLblPos val="nextTo"/>
        <c:crossAx val="128192896"/>
        <c:crosses val="autoZero"/>
        <c:auto val="1"/>
        <c:lblAlgn val="ctr"/>
        <c:lblOffset val="100"/>
      </c:catAx>
      <c:valAx>
        <c:axId val="128192896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8162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199256342957212"/>
          <c:y val="0.1343156354486697"/>
          <c:w val="0.22239423197100372"/>
          <c:h val="0.64791331800579344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Mandya</a:t>
            </a:r>
            <a:r>
              <a:rPr lang="en-US" sz="1400" dirty="0" smtClean="0"/>
              <a:t> </a:t>
            </a:r>
            <a:r>
              <a:rPr lang="en-US" sz="1400" dirty="0" err="1"/>
              <a:t>Vijaya</a:t>
            </a:r>
            <a:endParaRPr lang="en-US" sz="1400" dirty="0"/>
          </a:p>
        </c:rich>
      </c:tx>
      <c:layout>
        <c:manualLayout>
          <c:xMode val="edge"/>
          <c:yMode val="edge"/>
          <c:x val="0.25206222244371329"/>
          <c:y val="8.6132644272179243E-4"/>
        </c:manualLayout>
      </c:layout>
    </c:title>
    <c:plotArea>
      <c:layout>
        <c:manualLayout>
          <c:layoutTarget val="inner"/>
          <c:xMode val="edge"/>
          <c:yMode val="edge"/>
          <c:x val="7.1119078865141863E-2"/>
          <c:y val="6.34303966721141E-2"/>
          <c:w val="0.899281027371579"/>
          <c:h val="0.74469783258224787"/>
        </c:manualLayout>
      </c:layout>
      <c:lineChart>
        <c:grouping val="standard"/>
        <c:ser>
          <c:idx val="0"/>
          <c:order val="0"/>
          <c:tx>
            <c:strRef>
              <c:f>'mandey vijaya '!$F$3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'!$F$4:$F$22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7.666666666666667</c:v>
                </c:pt>
                <c:pt idx="6">
                  <c:v>50.666666666666472</c:v>
                </c:pt>
                <c:pt idx="7">
                  <c:v>65</c:v>
                </c:pt>
                <c:pt idx="8">
                  <c:v>78.666666666666671</c:v>
                </c:pt>
                <c:pt idx="9">
                  <c:v>93</c:v>
                </c:pt>
                <c:pt idx="10">
                  <c:v>96</c:v>
                </c:pt>
                <c:pt idx="11">
                  <c:v>97.666666666666671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'mandey vijaya '!$L$3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'!$L$4:$L$22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17.666666666666668</c:v>
                </c:pt>
                <c:pt idx="7">
                  <c:v>33.666666666666472</c:v>
                </c:pt>
                <c:pt idx="8">
                  <c:v>50.333333333333336</c:v>
                </c:pt>
                <c:pt idx="9">
                  <c:v>73.666666666666671</c:v>
                </c:pt>
                <c:pt idx="10">
                  <c:v>76</c:v>
                </c:pt>
                <c:pt idx="11">
                  <c:v>92.666666666666671</c:v>
                </c:pt>
                <c:pt idx="12">
                  <c:v>95</c:v>
                </c:pt>
                <c:pt idx="13">
                  <c:v>97.666666666666671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'mandey vijaya '!$R$3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'!$R$4:$R$22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4.3333333333333481</c:v>
                </c:pt>
                <c:pt idx="6">
                  <c:v>30.33333333333324</c:v>
                </c:pt>
                <c:pt idx="7">
                  <c:v>44.666666666666472</c:v>
                </c:pt>
                <c:pt idx="8">
                  <c:v>59.666666666666472</c:v>
                </c:pt>
                <c:pt idx="9">
                  <c:v>76.333333333333258</c:v>
                </c:pt>
                <c:pt idx="10">
                  <c:v>85</c:v>
                </c:pt>
                <c:pt idx="11">
                  <c:v>89</c:v>
                </c:pt>
                <c:pt idx="12">
                  <c:v>93.666666666666671</c:v>
                </c:pt>
                <c:pt idx="13">
                  <c:v>97.666666666666671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'mandey vijaya '!$X$3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'!$X$4:$X$22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0.66666666666666663</c:v>
                </c:pt>
                <c:pt idx="5">
                  <c:v>5.3333333333333481</c:v>
                </c:pt>
                <c:pt idx="6">
                  <c:v>28.33333333333324</c:v>
                </c:pt>
                <c:pt idx="7">
                  <c:v>49.333333333333336</c:v>
                </c:pt>
                <c:pt idx="8">
                  <c:v>62</c:v>
                </c:pt>
                <c:pt idx="9">
                  <c:v>78</c:v>
                </c:pt>
                <c:pt idx="10">
                  <c:v>90.333333333333258</c:v>
                </c:pt>
                <c:pt idx="11">
                  <c:v>92.666666666666671</c:v>
                </c:pt>
                <c:pt idx="12">
                  <c:v>94.333333333333258</c:v>
                </c:pt>
                <c:pt idx="13">
                  <c:v>98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</c:numCache>
            </c:numRef>
          </c:val>
        </c:ser>
        <c:ser>
          <c:idx val="4"/>
          <c:order val="4"/>
          <c:tx>
            <c:strRef>
              <c:f>'mandey vijaya '!$AD$3</c:f>
              <c:strCache>
                <c:ptCount val="1"/>
                <c:pt idx="0">
                  <c:v>M+NH4NO3 MEAN</c:v>
                </c:pt>
              </c:strCache>
            </c:strRef>
          </c:tx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'!$AD$4:$AD$22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1.3333333333333333</c:v>
                </c:pt>
                <c:pt idx="6">
                  <c:v>20.33333333333324</c:v>
                </c:pt>
                <c:pt idx="7">
                  <c:v>51.333333333333336</c:v>
                </c:pt>
                <c:pt idx="8">
                  <c:v>66.666666666666671</c:v>
                </c:pt>
                <c:pt idx="9">
                  <c:v>89.333333333333258</c:v>
                </c:pt>
                <c:pt idx="10">
                  <c:v>93.666666666666671</c:v>
                </c:pt>
                <c:pt idx="11">
                  <c:v>94.666666666666671</c:v>
                </c:pt>
                <c:pt idx="12">
                  <c:v>95.666666666666671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</c:numCache>
            </c:numRef>
          </c:val>
        </c:ser>
        <c:ser>
          <c:idx val="5"/>
          <c:order val="5"/>
          <c:tx>
            <c:strRef>
              <c:f>'mandey vijaya '!$AJ$3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'mandey vijaya '!$AM$6:$AM$24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'mandey vijaya '!$AJ$4:$AJ$22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18</c:v>
                </c:pt>
                <c:pt idx="7">
                  <c:v>33.333333333333336</c:v>
                </c:pt>
                <c:pt idx="8">
                  <c:v>51.666666666666472</c:v>
                </c:pt>
                <c:pt idx="9">
                  <c:v>70</c:v>
                </c:pt>
                <c:pt idx="10">
                  <c:v>78</c:v>
                </c:pt>
                <c:pt idx="11">
                  <c:v>90</c:v>
                </c:pt>
                <c:pt idx="12">
                  <c:v>92.333333333333258</c:v>
                </c:pt>
                <c:pt idx="13">
                  <c:v>95.666666666666671</c:v>
                </c:pt>
                <c:pt idx="14">
                  <c:v>98.333333333333258</c:v>
                </c:pt>
                <c:pt idx="15">
                  <c:v>98.333333333333258</c:v>
                </c:pt>
                <c:pt idx="16">
                  <c:v>98.333333333333258</c:v>
                </c:pt>
                <c:pt idx="17">
                  <c:v>98.333333333333258</c:v>
                </c:pt>
                <c:pt idx="18">
                  <c:v>98.333333333333258</c:v>
                </c:pt>
              </c:numCache>
            </c:numRef>
          </c:val>
        </c:ser>
        <c:marker val="1"/>
        <c:axId val="128223872"/>
        <c:axId val="128238336"/>
      </c:lineChart>
      <c:catAx>
        <c:axId val="1282238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8238336"/>
        <c:crosses val="autoZero"/>
        <c:auto val="1"/>
        <c:lblAlgn val="ctr"/>
        <c:lblOffset val="100"/>
      </c:catAx>
      <c:valAx>
        <c:axId val="128238336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8223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0119047619045"/>
          <c:y val="0.16213792074440309"/>
          <c:w val="0.22843957005374327"/>
          <c:h val="0.5840734297747645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latin typeface="+mj-lt"/>
              </a:defRPr>
            </a:pPr>
            <a:r>
              <a:rPr lang="en-US" sz="1400">
                <a:latin typeface="+mj-lt"/>
                <a:cs typeface="Times New Roman" pitchFamily="18" charset="0"/>
              </a:rPr>
              <a:t>Swarnadhan</a:t>
            </a:r>
          </a:p>
        </c:rich>
      </c:tx>
      <c:layout>
        <c:manualLayout>
          <c:xMode val="edge"/>
          <c:yMode val="edge"/>
          <c:x val="0.14683973443193082"/>
          <c:y val="8.6132644272179243E-4"/>
        </c:manualLayout>
      </c:layout>
    </c:title>
    <c:plotArea>
      <c:layout>
        <c:manualLayout>
          <c:layoutTarget val="inner"/>
          <c:xMode val="edge"/>
          <c:yMode val="edge"/>
          <c:x val="6.9450381202349726E-2"/>
          <c:y val="8.1167153634097627E-2"/>
          <c:w val="0.8958603275856335"/>
          <c:h val="0.77480298005384984"/>
        </c:manualLayout>
      </c:layout>
      <c:lineChart>
        <c:grouping val="standard"/>
        <c:ser>
          <c:idx val="0"/>
          <c:order val="0"/>
          <c:tx>
            <c:strRef>
              <c:f>Swarnadhan!$F$2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Swarnadhan!$F$3:$F$22</c:f>
              <c:numCache>
                <c:formatCode>General</c:formatCode>
                <c:ptCount val="20"/>
                <c:pt idx="1">
                  <c:v>0</c:v>
                </c:pt>
                <c:pt idx="2">
                  <c:v>23.33333333333324</c:v>
                </c:pt>
                <c:pt idx="3">
                  <c:v>39.333333333333336</c:v>
                </c:pt>
                <c:pt idx="4">
                  <c:v>61.333333333333336</c:v>
                </c:pt>
                <c:pt idx="5">
                  <c:v>86.333333333333258</c:v>
                </c:pt>
                <c:pt idx="6">
                  <c:v>91</c:v>
                </c:pt>
                <c:pt idx="7">
                  <c:v>94.333333333333258</c:v>
                </c:pt>
                <c:pt idx="8">
                  <c:v>97</c:v>
                </c:pt>
                <c:pt idx="9">
                  <c:v>97</c:v>
                </c:pt>
                <c:pt idx="10">
                  <c:v>97</c:v>
                </c:pt>
                <c:pt idx="11">
                  <c:v>97</c:v>
                </c:pt>
                <c:pt idx="12">
                  <c:v>97</c:v>
                </c:pt>
                <c:pt idx="13">
                  <c:v>97</c:v>
                </c:pt>
                <c:pt idx="14">
                  <c:v>97</c:v>
                </c:pt>
                <c:pt idx="15">
                  <c:v>97</c:v>
                </c:pt>
                <c:pt idx="16">
                  <c:v>97</c:v>
                </c:pt>
                <c:pt idx="17">
                  <c:v>97</c:v>
                </c:pt>
                <c:pt idx="18">
                  <c:v>97</c:v>
                </c:pt>
                <c:pt idx="19">
                  <c:v>97</c:v>
                </c:pt>
              </c:numCache>
            </c:numRef>
          </c:val>
        </c:ser>
        <c:ser>
          <c:idx val="1"/>
          <c:order val="1"/>
          <c:tx>
            <c:strRef>
              <c:f>Swarnadhan!$L$2</c:f>
              <c:strCache>
                <c:ptCount val="1"/>
                <c:pt idx="0">
                  <c:v>M+N mean</c:v>
                </c:pt>
              </c:strCache>
            </c:strRef>
          </c:tx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Swarnadhan!$L$3:$L$22</c:f>
              <c:numCache>
                <c:formatCode>General</c:formatCode>
                <c:ptCount val="20"/>
                <c:pt idx="1">
                  <c:v>0</c:v>
                </c:pt>
                <c:pt idx="2">
                  <c:v>16</c:v>
                </c:pt>
                <c:pt idx="3">
                  <c:v>28.666666666666668</c:v>
                </c:pt>
                <c:pt idx="4">
                  <c:v>53.666666666666472</c:v>
                </c:pt>
                <c:pt idx="5">
                  <c:v>83</c:v>
                </c:pt>
                <c:pt idx="6">
                  <c:v>88</c:v>
                </c:pt>
                <c:pt idx="7">
                  <c:v>92.333333333333258</c:v>
                </c:pt>
                <c:pt idx="8">
                  <c:v>95.666666666666671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2"/>
          <c:order val="2"/>
          <c:tx>
            <c:strRef>
              <c:f>Swarnadhan!$R$2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Swarnadhan!$R$3:$R$22</c:f>
              <c:numCache>
                <c:formatCode>General</c:formatCode>
                <c:ptCount val="20"/>
                <c:pt idx="1">
                  <c:v>0</c:v>
                </c:pt>
                <c:pt idx="2">
                  <c:v>11</c:v>
                </c:pt>
                <c:pt idx="3">
                  <c:v>22</c:v>
                </c:pt>
                <c:pt idx="4">
                  <c:v>45</c:v>
                </c:pt>
                <c:pt idx="5">
                  <c:v>83.333333333333258</c:v>
                </c:pt>
                <c:pt idx="6">
                  <c:v>90</c:v>
                </c:pt>
                <c:pt idx="7">
                  <c:v>94.333333333333258</c:v>
                </c:pt>
                <c:pt idx="8">
                  <c:v>97.666666666666671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3"/>
          <c:order val="3"/>
          <c:tx>
            <c:strRef>
              <c:f>Swarnadhan!$X$2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Swarnadhan!$X$3:$X$22</c:f>
              <c:numCache>
                <c:formatCode>General</c:formatCode>
                <c:ptCount val="20"/>
                <c:pt idx="1">
                  <c:v>0</c:v>
                </c:pt>
                <c:pt idx="2">
                  <c:v>26.666666666666668</c:v>
                </c:pt>
                <c:pt idx="3">
                  <c:v>46.333333333333336</c:v>
                </c:pt>
                <c:pt idx="4">
                  <c:v>72.333333333333258</c:v>
                </c:pt>
                <c:pt idx="5">
                  <c:v>89.333333333333258</c:v>
                </c:pt>
                <c:pt idx="6">
                  <c:v>92.666666666666671</c:v>
                </c:pt>
                <c:pt idx="7">
                  <c:v>97</c:v>
                </c:pt>
                <c:pt idx="8">
                  <c:v>97</c:v>
                </c:pt>
                <c:pt idx="9">
                  <c:v>97</c:v>
                </c:pt>
                <c:pt idx="10">
                  <c:v>97</c:v>
                </c:pt>
                <c:pt idx="11">
                  <c:v>97</c:v>
                </c:pt>
                <c:pt idx="12">
                  <c:v>97</c:v>
                </c:pt>
                <c:pt idx="13">
                  <c:v>97</c:v>
                </c:pt>
                <c:pt idx="14">
                  <c:v>97</c:v>
                </c:pt>
                <c:pt idx="15">
                  <c:v>97</c:v>
                </c:pt>
                <c:pt idx="16">
                  <c:v>97</c:v>
                </c:pt>
                <c:pt idx="17">
                  <c:v>97</c:v>
                </c:pt>
                <c:pt idx="18">
                  <c:v>97</c:v>
                </c:pt>
                <c:pt idx="19">
                  <c:v>97</c:v>
                </c:pt>
              </c:numCache>
            </c:numRef>
          </c:val>
        </c:ser>
        <c:ser>
          <c:idx val="4"/>
          <c:order val="4"/>
          <c:tx>
            <c:strRef>
              <c:f>Swarnadhan!$AD$2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Swarnadhan!$AD$3:$AD$22</c:f>
              <c:numCache>
                <c:formatCode>General</c:formatCode>
                <c:ptCount val="20"/>
                <c:pt idx="1">
                  <c:v>0</c:v>
                </c:pt>
                <c:pt idx="2">
                  <c:v>15</c:v>
                </c:pt>
                <c:pt idx="3">
                  <c:v>30.33333333333324</c:v>
                </c:pt>
                <c:pt idx="4">
                  <c:v>58.333333333333336</c:v>
                </c:pt>
                <c:pt idx="5">
                  <c:v>89.666666666666671</c:v>
                </c:pt>
                <c:pt idx="6">
                  <c:v>95</c:v>
                </c:pt>
                <c:pt idx="7">
                  <c:v>97.333333333333258</c:v>
                </c:pt>
                <c:pt idx="8">
                  <c:v>97.333333333333258</c:v>
                </c:pt>
                <c:pt idx="9">
                  <c:v>97.333333333333258</c:v>
                </c:pt>
                <c:pt idx="10">
                  <c:v>97.333333333333258</c:v>
                </c:pt>
                <c:pt idx="11">
                  <c:v>97.333333333333258</c:v>
                </c:pt>
                <c:pt idx="12">
                  <c:v>97.333333333333258</c:v>
                </c:pt>
                <c:pt idx="13">
                  <c:v>97.333333333333258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5"/>
          <c:order val="5"/>
          <c:tx>
            <c:strRef>
              <c:f>Swarnadhan!$AJ$2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Swarnadhan!$B$4:$B$22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Swarnadhan!$AJ$3:$AJ$22</c:f>
              <c:numCache>
                <c:formatCode>General</c:formatCode>
                <c:ptCount val="20"/>
                <c:pt idx="1">
                  <c:v>0</c:v>
                </c:pt>
                <c:pt idx="2">
                  <c:v>17.666666666666668</c:v>
                </c:pt>
                <c:pt idx="3">
                  <c:v>41.333333333333336</c:v>
                </c:pt>
                <c:pt idx="4">
                  <c:v>56</c:v>
                </c:pt>
                <c:pt idx="5">
                  <c:v>79.666666666666671</c:v>
                </c:pt>
                <c:pt idx="6">
                  <c:v>87.333333333333258</c:v>
                </c:pt>
                <c:pt idx="7">
                  <c:v>93.333333333333258</c:v>
                </c:pt>
                <c:pt idx="8">
                  <c:v>97</c:v>
                </c:pt>
                <c:pt idx="9">
                  <c:v>97</c:v>
                </c:pt>
                <c:pt idx="10">
                  <c:v>97</c:v>
                </c:pt>
                <c:pt idx="11">
                  <c:v>97</c:v>
                </c:pt>
                <c:pt idx="12">
                  <c:v>97</c:v>
                </c:pt>
                <c:pt idx="13">
                  <c:v>97</c:v>
                </c:pt>
                <c:pt idx="14">
                  <c:v>97</c:v>
                </c:pt>
                <c:pt idx="15">
                  <c:v>97</c:v>
                </c:pt>
                <c:pt idx="16">
                  <c:v>97</c:v>
                </c:pt>
                <c:pt idx="17">
                  <c:v>97</c:v>
                </c:pt>
                <c:pt idx="18">
                  <c:v>97</c:v>
                </c:pt>
                <c:pt idx="19">
                  <c:v>97</c:v>
                </c:pt>
              </c:numCache>
            </c:numRef>
          </c:val>
        </c:ser>
        <c:marker val="1"/>
        <c:axId val="127051648"/>
        <c:axId val="127057920"/>
      </c:lineChart>
      <c:catAx>
        <c:axId val="1270516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057920"/>
        <c:crosses val="autoZero"/>
        <c:auto val="1"/>
        <c:lblAlgn val="ctr"/>
        <c:lblOffset val="100"/>
      </c:catAx>
      <c:valAx>
        <c:axId val="12705792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051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9855643044619"/>
          <c:y val="0.24884842519685349"/>
          <c:w val="0.28434776902887826"/>
          <c:h val="0.50230314960628952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j-lt"/>
              </a:defRPr>
            </a:pPr>
            <a:r>
              <a:rPr lang="en-US" sz="1400">
                <a:latin typeface="+mj-lt"/>
              </a:rPr>
              <a:t>Rasi</a:t>
            </a:r>
          </a:p>
        </c:rich>
      </c:tx>
      <c:layout>
        <c:manualLayout>
          <c:xMode val="edge"/>
          <c:yMode val="edge"/>
          <c:x val="0.40043523040632434"/>
          <c:y val="3.4079194558044611E-2"/>
        </c:manualLayout>
      </c:layout>
    </c:title>
    <c:plotArea>
      <c:layout>
        <c:manualLayout>
          <c:layoutTarget val="inner"/>
          <c:xMode val="edge"/>
          <c:yMode val="edge"/>
          <c:x val="7.2417666541682343E-2"/>
          <c:y val="6.34303966721141E-2"/>
          <c:w val="0.90660339332583462"/>
          <c:h val="0.77324732993281509"/>
        </c:manualLayout>
      </c:layout>
      <c:lineChart>
        <c:grouping val="standard"/>
        <c:ser>
          <c:idx val="0"/>
          <c:order val="0"/>
          <c:tx>
            <c:strRef>
              <c:f>Rasi!$F$2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Rasi!$F$3:$F$22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7.3333333333333481</c:v>
                </c:pt>
                <c:pt idx="6">
                  <c:v>16</c:v>
                </c:pt>
                <c:pt idx="7">
                  <c:v>35.333333333333336</c:v>
                </c:pt>
                <c:pt idx="8">
                  <c:v>56.333333333333336</c:v>
                </c:pt>
                <c:pt idx="9">
                  <c:v>69.333333333333258</c:v>
                </c:pt>
                <c:pt idx="10">
                  <c:v>82.333333333333258</c:v>
                </c:pt>
                <c:pt idx="11">
                  <c:v>90</c:v>
                </c:pt>
                <c:pt idx="12">
                  <c:v>93.333333333333258</c:v>
                </c:pt>
                <c:pt idx="13">
                  <c:v>95.666666666666671</c:v>
                </c:pt>
                <c:pt idx="14">
                  <c:v>95.666666666666671</c:v>
                </c:pt>
                <c:pt idx="15">
                  <c:v>95.666666666666671</c:v>
                </c:pt>
                <c:pt idx="16">
                  <c:v>95.666666666666671</c:v>
                </c:pt>
                <c:pt idx="17">
                  <c:v>95.666666666666671</c:v>
                </c:pt>
                <c:pt idx="18">
                  <c:v>95.666666666666671</c:v>
                </c:pt>
                <c:pt idx="19">
                  <c:v>95.666666666666671</c:v>
                </c:pt>
              </c:numCache>
            </c:numRef>
          </c:val>
        </c:ser>
        <c:ser>
          <c:idx val="1"/>
          <c:order val="1"/>
          <c:tx>
            <c:strRef>
              <c:f>Rasi!$L$2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Rasi!$L$3:$L$22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4.3333333333333481</c:v>
                </c:pt>
                <c:pt idx="6">
                  <c:v>14.666666666666694</c:v>
                </c:pt>
                <c:pt idx="7">
                  <c:v>34</c:v>
                </c:pt>
                <c:pt idx="8">
                  <c:v>59.666666666666472</c:v>
                </c:pt>
                <c:pt idx="9">
                  <c:v>67.333333333333258</c:v>
                </c:pt>
                <c:pt idx="10">
                  <c:v>80.666666666666671</c:v>
                </c:pt>
                <c:pt idx="11">
                  <c:v>85.666666666666671</c:v>
                </c:pt>
                <c:pt idx="12">
                  <c:v>94.333333333333258</c:v>
                </c:pt>
                <c:pt idx="13">
                  <c:v>96.666666666666671</c:v>
                </c:pt>
                <c:pt idx="14">
                  <c:v>96.666666666666671</c:v>
                </c:pt>
                <c:pt idx="15">
                  <c:v>96.666666666666671</c:v>
                </c:pt>
                <c:pt idx="16">
                  <c:v>96.666666666666671</c:v>
                </c:pt>
                <c:pt idx="17">
                  <c:v>96.666666666666671</c:v>
                </c:pt>
                <c:pt idx="18">
                  <c:v>96.666666666666671</c:v>
                </c:pt>
                <c:pt idx="19">
                  <c:v>96.666666666666671</c:v>
                </c:pt>
              </c:numCache>
            </c:numRef>
          </c:val>
        </c:ser>
        <c:ser>
          <c:idx val="2"/>
          <c:order val="2"/>
          <c:tx>
            <c:strRef>
              <c:f>Rasi!$R$2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Rasi!$R$3:$R$22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3.3333333333333335</c:v>
                </c:pt>
                <c:pt idx="5">
                  <c:v>11.666666666666694</c:v>
                </c:pt>
                <c:pt idx="6">
                  <c:v>18.33333333333324</c:v>
                </c:pt>
                <c:pt idx="7">
                  <c:v>37.666666666666472</c:v>
                </c:pt>
                <c:pt idx="8">
                  <c:v>61.666666666666472</c:v>
                </c:pt>
                <c:pt idx="9">
                  <c:v>70</c:v>
                </c:pt>
                <c:pt idx="10">
                  <c:v>90.666666666666671</c:v>
                </c:pt>
                <c:pt idx="11">
                  <c:v>93.666666666666671</c:v>
                </c:pt>
                <c:pt idx="12">
                  <c:v>97.333333333333258</c:v>
                </c:pt>
                <c:pt idx="13">
                  <c:v>99</c:v>
                </c:pt>
                <c:pt idx="14">
                  <c:v>99</c:v>
                </c:pt>
                <c:pt idx="15">
                  <c:v>99</c:v>
                </c:pt>
                <c:pt idx="16">
                  <c:v>99</c:v>
                </c:pt>
                <c:pt idx="17">
                  <c:v>99</c:v>
                </c:pt>
                <c:pt idx="18">
                  <c:v>99</c:v>
                </c:pt>
                <c:pt idx="19">
                  <c:v>99</c:v>
                </c:pt>
              </c:numCache>
            </c:numRef>
          </c:val>
        </c:ser>
        <c:ser>
          <c:idx val="3"/>
          <c:order val="3"/>
          <c:tx>
            <c:strRef>
              <c:f>Rasi!$X$2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Rasi!$X$3:$X$22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0.66666666666666663</c:v>
                </c:pt>
                <c:pt idx="4">
                  <c:v>7</c:v>
                </c:pt>
                <c:pt idx="5">
                  <c:v>10</c:v>
                </c:pt>
                <c:pt idx="6">
                  <c:v>21.33333333333324</c:v>
                </c:pt>
                <c:pt idx="7">
                  <c:v>38.333333333333336</c:v>
                </c:pt>
                <c:pt idx="8">
                  <c:v>66.666666666666671</c:v>
                </c:pt>
                <c:pt idx="9">
                  <c:v>74</c:v>
                </c:pt>
                <c:pt idx="10">
                  <c:v>84</c:v>
                </c:pt>
                <c:pt idx="11">
                  <c:v>88.666666666666671</c:v>
                </c:pt>
                <c:pt idx="12">
                  <c:v>94</c:v>
                </c:pt>
                <c:pt idx="13">
                  <c:v>96.333333333333258</c:v>
                </c:pt>
                <c:pt idx="14">
                  <c:v>96.333333333333258</c:v>
                </c:pt>
                <c:pt idx="15">
                  <c:v>96.333333333333258</c:v>
                </c:pt>
                <c:pt idx="16">
                  <c:v>96.333333333333258</c:v>
                </c:pt>
                <c:pt idx="17">
                  <c:v>96.333333333333258</c:v>
                </c:pt>
                <c:pt idx="18">
                  <c:v>96.333333333333258</c:v>
                </c:pt>
                <c:pt idx="19">
                  <c:v>96.333333333333258</c:v>
                </c:pt>
              </c:numCache>
            </c:numRef>
          </c:val>
        </c:ser>
        <c:ser>
          <c:idx val="4"/>
          <c:order val="4"/>
          <c:tx>
            <c:strRef>
              <c:f>Rasi!$AD$2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Rasi!$AD$3:$AD$22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0.33333333333333331</c:v>
                </c:pt>
                <c:pt idx="4">
                  <c:v>2.6666666666666665</c:v>
                </c:pt>
                <c:pt idx="5">
                  <c:v>4</c:v>
                </c:pt>
                <c:pt idx="6">
                  <c:v>10</c:v>
                </c:pt>
                <c:pt idx="7">
                  <c:v>13.666666666666694</c:v>
                </c:pt>
                <c:pt idx="8">
                  <c:v>44</c:v>
                </c:pt>
                <c:pt idx="9">
                  <c:v>54.666666666666472</c:v>
                </c:pt>
                <c:pt idx="10">
                  <c:v>65.333333333333258</c:v>
                </c:pt>
                <c:pt idx="11">
                  <c:v>72</c:v>
                </c:pt>
                <c:pt idx="12">
                  <c:v>79.666666666666671</c:v>
                </c:pt>
                <c:pt idx="13">
                  <c:v>84.666666666666671</c:v>
                </c:pt>
                <c:pt idx="14">
                  <c:v>85.666666666666671</c:v>
                </c:pt>
                <c:pt idx="15">
                  <c:v>89.666666666666671</c:v>
                </c:pt>
                <c:pt idx="16">
                  <c:v>91</c:v>
                </c:pt>
                <c:pt idx="17">
                  <c:v>91</c:v>
                </c:pt>
                <c:pt idx="18">
                  <c:v>91.666666666666671</c:v>
                </c:pt>
                <c:pt idx="19">
                  <c:v>93</c:v>
                </c:pt>
              </c:numCache>
            </c:numRef>
          </c:val>
        </c:ser>
        <c:ser>
          <c:idx val="5"/>
          <c:order val="5"/>
          <c:tx>
            <c:strRef>
              <c:f>Rasi!$AJ$2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Rasi!$AM$4:$AM$22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Rasi!$AJ$3:$AJ$22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</c:v>
                </c:pt>
                <c:pt idx="6">
                  <c:v>4.666666666666667</c:v>
                </c:pt>
                <c:pt idx="7">
                  <c:v>8.6666666666666767</c:v>
                </c:pt>
                <c:pt idx="8">
                  <c:v>24.666666666666668</c:v>
                </c:pt>
                <c:pt idx="9">
                  <c:v>28</c:v>
                </c:pt>
                <c:pt idx="10">
                  <c:v>38.666666666666472</c:v>
                </c:pt>
                <c:pt idx="11">
                  <c:v>51.666666666666472</c:v>
                </c:pt>
                <c:pt idx="12">
                  <c:v>81.333333333333258</c:v>
                </c:pt>
                <c:pt idx="13">
                  <c:v>87</c:v>
                </c:pt>
                <c:pt idx="14">
                  <c:v>90</c:v>
                </c:pt>
                <c:pt idx="15">
                  <c:v>94.666666666666671</c:v>
                </c:pt>
                <c:pt idx="16">
                  <c:v>96.666666666666671</c:v>
                </c:pt>
                <c:pt idx="17">
                  <c:v>97.666666666666671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marker val="1"/>
        <c:axId val="127113856"/>
        <c:axId val="127128320"/>
      </c:lineChart>
      <c:catAx>
        <c:axId val="127113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128320"/>
        <c:crosses val="autoZero"/>
        <c:auto val="1"/>
        <c:lblAlgn val="ctr"/>
        <c:lblOffset val="100"/>
      </c:catAx>
      <c:valAx>
        <c:axId val="12712832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113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54961879765048"/>
          <c:y val="0.24916844120899986"/>
          <c:w val="0.22759186351706051"/>
          <c:h val="0.52990222376049145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n-lt"/>
              </a:defRPr>
            </a:pPr>
            <a:r>
              <a:rPr lang="en-US" sz="1400" dirty="0" err="1">
                <a:latin typeface="+mn-lt"/>
              </a:rPr>
              <a:t>V</a:t>
            </a:r>
            <a:r>
              <a:rPr lang="en-US" sz="1400" dirty="0" err="1" smtClean="0">
                <a:latin typeface="+mn-lt"/>
              </a:rPr>
              <a:t>ikramarya</a:t>
            </a:r>
            <a:endParaRPr lang="en-US" sz="1400" dirty="0">
              <a:latin typeface="+mn-lt"/>
            </a:endParaRPr>
          </a:p>
        </c:rich>
      </c:tx>
      <c:layout>
        <c:manualLayout>
          <c:xMode val="edge"/>
          <c:yMode val="edge"/>
          <c:x val="0.43161511456637525"/>
          <c:y val="3.4022394487510842E-2"/>
        </c:manualLayout>
      </c:layout>
    </c:title>
    <c:plotArea>
      <c:layout>
        <c:manualLayout>
          <c:layoutTarget val="inner"/>
          <c:xMode val="edge"/>
          <c:yMode val="edge"/>
          <c:x val="7.1112360954880674E-2"/>
          <c:y val="3.285173079780123E-2"/>
          <c:w val="0.92885311211098631"/>
          <c:h val="0.81252868155631486"/>
        </c:manualLayout>
      </c:layout>
      <c:lineChart>
        <c:grouping val="standard"/>
        <c:ser>
          <c:idx val="0"/>
          <c:order val="0"/>
          <c:tx>
            <c:strRef>
              <c:f>Vikramarya!$F$2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Vikramarya!$F$3:$F$22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1.3333333333333333</c:v>
                </c:pt>
                <c:pt idx="9">
                  <c:v>4</c:v>
                </c:pt>
                <c:pt idx="10">
                  <c:v>5.3333333333333481</c:v>
                </c:pt>
                <c:pt idx="11">
                  <c:v>12</c:v>
                </c:pt>
                <c:pt idx="12">
                  <c:v>16</c:v>
                </c:pt>
                <c:pt idx="13">
                  <c:v>37.666666666666472</c:v>
                </c:pt>
                <c:pt idx="14">
                  <c:v>61</c:v>
                </c:pt>
                <c:pt idx="15">
                  <c:v>69</c:v>
                </c:pt>
                <c:pt idx="16">
                  <c:v>82.333333333333258</c:v>
                </c:pt>
                <c:pt idx="17">
                  <c:v>87.666666666666671</c:v>
                </c:pt>
                <c:pt idx="18">
                  <c:v>90</c:v>
                </c:pt>
                <c:pt idx="19">
                  <c:v>93.333333333333258</c:v>
                </c:pt>
              </c:numCache>
            </c:numRef>
          </c:val>
        </c:ser>
        <c:ser>
          <c:idx val="1"/>
          <c:order val="1"/>
          <c:tx>
            <c:strRef>
              <c:f>Vikramarya!$L$2</c:f>
              <c:strCache>
                <c:ptCount val="1"/>
                <c:pt idx="0">
                  <c:v>M+N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Vikramarya!$L$3:$L$22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1.3333333333333333</c:v>
                </c:pt>
                <c:pt idx="9">
                  <c:v>2.6666666666666665</c:v>
                </c:pt>
                <c:pt idx="10">
                  <c:v>4.666666666666667</c:v>
                </c:pt>
                <c:pt idx="11">
                  <c:v>6.3333333333333481</c:v>
                </c:pt>
                <c:pt idx="12">
                  <c:v>8.6666666666666767</c:v>
                </c:pt>
                <c:pt idx="13">
                  <c:v>18.666666666666668</c:v>
                </c:pt>
                <c:pt idx="14">
                  <c:v>35.333333333333336</c:v>
                </c:pt>
                <c:pt idx="15">
                  <c:v>40.333333333333336</c:v>
                </c:pt>
                <c:pt idx="16">
                  <c:v>57.666666666666472</c:v>
                </c:pt>
                <c:pt idx="17">
                  <c:v>71.666666666666671</c:v>
                </c:pt>
                <c:pt idx="18">
                  <c:v>82</c:v>
                </c:pt>
                <c:pt idx="19">
                  <c:v>93</c:v>
                </c:pt>
              </c:numCache>
            </c:numRef>
          </c:val>
        </c:ser>
        <c:ser>
          <c:idx val="2"/>
          <c:order val="2"/>
          <c:tx>
            <c:strRef>
              <c:f>Vikramarya!$R$2</c:f>
              <c:strCache>
                <c:ptCount val="1"/>
                <c:pt idx="0">
                  <c:v>M-N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Vikramarya!$R$3:$R$22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5.666666666666667</c:v>
                </c:pt>
                <c:pt idx="9">
                  <c:v>8</c:v>
                </c:pt>
                <c:pt idx="10">
                  <c:v>12</c:v>
                </c:pt>
                <c:pt idx="11">
                  <c:v>21.33333333333324</c:v>
                </c:pt>
                <c:pt idx="12">
                  <c:v>29.33333333333324</c:v>
                </c:pt>
                <c:pt idx="13">
                  <c:v>56</c:v>
                </c:pt>
                <c:pt idx="14">
                  <c:v>77</c:v>
                </c:pt>
                <c:pt idx="15">
                  <c:v>86.333333333333258</c:v>
                </c:pt>
                <c:pt idx="16">
                  <c:v>91</c:v>
                </c:pt>
                <c:pt idx="17">
                  <c:v>93.333333333333258</c:v>
                </c:pt>
                <c:pt idx="18">
                  <c:v>95</c:v>
                </c:pt>
                <c:pt idx="19">
                  <c:v>97</c:v>
                </c:pt>
              </c:numCache>
            </c:numRef>
          </c:val>
        </c:ser>
        <c:ser>
          <c:idx val="3"/>
          <c:order val="3"/>
          <c:tx>
            <c:strRef>
              <c:f>Vikramarya!$X$2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Vikramarya!$X$3:$X$22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3.3333333333333335</c:v>
                </c:pt>
                <c:pt idx="9">
                  <c:v>5</c:v>
                </c:pt>
                <c:pt idx="10">
                  <c:v>7.666666666666667</c:v>
                </c:pt>
                <c:pt idx="11">
                  <c:v>15</c:v>
                </c:pt>
                <c:pt idx="12">
                  <c:v>26</c:v>
                </c:pt>
                <c:pt idx="13">
                  <c:v>46.666666666666472</c:v>
                </c:pt>
                <c:pt idx="14">
                  <c:v>58</c:v>
                </c:pt>
                <c:pt idx="15">
                  <c:v>63</c:v>
                </c:pt>
                <c:pt idx="16">
                  <c:v>82.333333333333258</c:v>
                </c:pt>
                <c:pt idx="17">
                  <c:v>87.333333333333258</c:v>
                </c:pt>
                <c:pt idx="18">
                  <c:v>90</c:v>
                </c:pt>
                <c:pt idx="19">
                  <c:v>93</c:v>
                </c:pt>
              </c:numCache>
            </c:numRef>
          </c:val>
        </c:ser>
        <c:ser>
          <c:idx val="4"/>
          <c:order val="4"/>
          <c:tx>
            <c:strRef>
              <c:f>Vikramarya!$AD$2</c:f>
              <c:strCache>
                <c:ptCount val="1"/>
                <c:pt idx="0">
                  <c:v>M+NH4NO3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Vikramarya!$AD$3:$AD$22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5.3333333333333481</c:v>
                </c:pt>
                <c:pt idx="9">
                  <c:v>7</c:v>
                </c:pt>
                <c:pt idx="10">
                  <c:v>10.666666666666694</c:v>
                </c:pt>
                <c:pt idx="11">
                  <c:v>15</c:v>
                </c:pt>
                <c:pt idx="12">
                  <c:v>19</c:v>
                </c:pt>
                <c:pt idx="13">
                  <c:v>34.666666666666472</c:v>
                </c:pt>
                <c:pt idx="14">
                  <c:v>43.666666666666472</c:v>
                </c:pt>
                <c:pt idx="15">
                  <c:v>52.666666666666472</c:v>
                </c:pt>
                <c:pt idx="16">
                  <c:v>67.666666666666671</c:v>
                </c:pt>
                <c:pt idx="17">
                  <c:v>77.666666666666671</c:v>
                </c:pt>
                <c:pt idx="18">
                  <c:v>83</c:v>
                </c:pt>
                <c:pt idx="19">
                  <c:v>88.666666666666671</c:v>
                </c:pt>
              </c:numCache>
            </c:numRef>
          </c:val>
        </c:ser>
        <c:ser>
          <c:idx val="5"/>
          <c:order val="5"/>
          <c:tx>
            <c:strRef>
              <c:f>Vikramarya!$AJ$2</c:f>
              <c:strCache>
                <c:ptCount val="1"/>
                <c:pt idx="0">
                  <c:v>M+ Urea MEAN</c:v>
                </c:pt>
              </c:strCache>
            </c:strRef>
          </c:tx>
          <c:cat>
            <c:numRef>
              <c:f>Vikramarya!$AM$4:$AM$22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Vikramarya!$AJ$3:$AJ$22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1.6666666666666667</c:v>
                </c:pt>
                <c:pt idx="9">
                  <c:v>3.6666666666666665</c:v>
                </c:pt>
                <c:pt idx="10">
                  <c:v>4.666666666666667</c:v>
                </c:pt>
                <c:pt idx="11">
                  <c:v>7.3333333333333481</c:v>
                </c:pt>
                <c:pt idx="12">
                  <c:v>8.6666666666666767</c:v>
                </c:pt>
                <c:pt idx="13">
                  <c:v>12.666666666666694</c:v>
                </c:pt>
                <c:pt idx="14">
                  <c:v>20.666666666666668</c:v>
                </c:pt>
                <c:pt idx="15">
                  <c:v>27.33333333333324</c:v>
                </c:pt>
                <c:pt idx="16">
                  <c:v>44.666666666666472</c:v>
                </c:pt>
                <c:pt idx="17">
                  <c:v>59.333333333333336</c:v>
                </c:pt>
                <c:pt idx="18">
                  <c:v>73</c:v>
                </c:pt>
                <c:pt idx="19">
                  <c:v>84</c:v>
                </c:pt>
              </c:numCache>
            </c:numRef>
          </c:val>
        </c:ser>
        <c:marker val="1"/>
        <c:axId val="127255680"/>
        <c:axId val="127257600"/>
      </c:lineChart>
      <c:catAx>
        <c:axId val="127255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in (Hr)</a:t>
                </a:r>
              </a:p>
            </c:rich>
          </c:tx>
          <c:layout/>
        </c:title>
        <c:numFmt formatCode="General" sourceLinked="1"/>
        <c:tickLblPos val="nextTo"/>
        <c:crossAx val="127257600"/>
        <c:crosses val="autoZero"/>
        <c:auto val="1"/>
        <c:lblAlgn val="ctr"/>
        <c:lblOffset val="100"/>
      </c:catAx>
      <c:valAx>
        <c:axId val="127257600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25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521678461078442"/>
          <c:y val="0.12492497304116094"/>
          <c:w val="0.21038361730207453"/>
          <c:h val="0.59952537182852139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>
                <a:latin typeface="+mj-lt"/>
                <a:cs typeface="Times New Roman" pitchFamily="18" charset="0"/>
              </a:defRPr>
            </a:pPr>
            <a:r>
              <a:rPr lang="en-US" sz="1400">
                <a:latin typeface="+mj-lt"/>
                <a:cs typeface="Times New Roman" pitchFamily="18" charset="0"/>
              </a:rPr>
              <a:t>Jaya</a:t>
            </a:r>
          </a:p>
        </c:rich>
      </c:tx>
      <c:layout>
        <c:manualLayout>
          <c:xMode val="edge"/>
          <c:yMode val="edge"/>
          <c:x val="0.46364275668073129"/>
          <c:y val="2.7777777777777936E-2"/>
        </c:manualLayout>
      </c:layout>
    </c:title>
    <c:plotArea>
      <c:layout>
        <c:manualLayout>
          <c:layoutTarget val="inner"/>
          <c:xMode val="edge"/>
          <c:yMode val="edge"/>
          <c:x val="7.0054993125859319E-2"/>
          <c:y val="3.5677379950147768E-2"/>
          <c:w val="0.9067183848854321"/>
          <c:h val="0.75598138653211144"/>
        </c:manualLayout>
      </c:layout>
      <c:lineChart>
        <c:grouping val="standard"/>
        <c:ser>
          <c:idx val="0"/>
          <c:order val="0"/>
          <c:tx>
            <c:strRef>
              <c:f>jaya!$F$2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jaya!$F$3:$F$22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1.6666666666666667</c:v>
                </c:pt>
                <c:pt idx="8">
                  <c:v>11.333333333333334</c:v>
                </c:pt>
                <c:pt idx="9">
                  <c:v>17.33333333333324</c:v>
                </c:pt>
                <c:pt idx="10">
                  <c:v>33</c:v>
                </c:pt>
                <c:pt idx="11">
                  <c:v>64.666666666666671</c:v>
                </c:pt>
                <c:pt idx="12">
                  <c:v>83</c:v>
                </c:pt>
                <c:pt idx="13">
                  <c:v>93.666666666666671</c:v>
                </c:pt>
                <c:pt idx="14">
                  <c:v>96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1"/>
          <c:order val="1"/>
          <c:tx>
            <c:strRef>
              <c:f>jaya!$L$2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jaya!$L$3:$L$22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0.33333333333333331</c:v>
                </c:pt>
                <c:pt idx="7">
                  <c:v>1.3333333333333333</c:v>
                </c:pt>
                <c:pt idx="8">
                  <c:v>4</c:v>
                </c:pt>
                <c:pt idx="9">
                  <c:v>9</c:v>
                </c:pt>
                <c:pt idx="10">
                  <c:v>19.666666666666668</c:v>
                </c:pt>
                <c:pt idx="11">
                  <c:v>54.333333333333336</c:v>
                </c:pt>
                <c:pt idx="12">
                  <c:v>71.333333333333258</c:v>
                </c:pt>
                <c:pt idx="13">
                  <c:v>83.666666666666671</c:v>
                </c:pt>
                <c:pt idx="14">
                  <c:v>93.333333333333258</c:v>
                </c:pt>
                <c:pt idx="15">
                  <c:v>95.333333333333258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2"/>
          <c:order val="2"/>
          <c:tx>
            <c:strRef>
              <c:f>jaya!$R$2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jaya!$R$3:$R$22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0.33333333333333331</c:v>
                </c:pt>
                <c:pt idx="6">
                  <c:v>2</c:v>
                </c:pt>
                <c:pt idx="7">
                  <c:v>4</c:v>
                </c:pt>
                <c:pt idx="8">
                  <c:v>18.666666666666668</c:v>
                </c:pt>
                <c:pt idx="9">
                  <c:v>30.666666666666668</c:v>
                </c:pt>
                <c:pt idx="10">
                  <c:v>46.666666666666472</c:v>
                </c:pt>
                <c:pt idx="11">
                  <c:v>72.333333333333258</c:v>
                </c:pt>
                <c:pt idx="12">
                  <c:v>89.333333333333258</c:v>
                </c:pt>
                <c:pt idx="13">
                  <c:v>95.333333333333258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3"/>
          <c:order val="3"/>
          <c:tx>
            <c:strRef>
              <c:f>jaya!$X$2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jaya!$X$3:$X$22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5</c:v>
                </c:pt>
                <c:pt idx="8">
                  <c:v>12</c:v>
                </c:pt>
                <c:pt idx="9">
                  <c:v>23.666666666666668</c:v>
                </c:pt>
                <c:pt idx="10">
                  <c:v>49.666666666666472</c:v>
                </c:pt>
                <c:pt idx="11">
                  <c:v>76</c:v>
                </c:pt>
                <c:pt idx="12">
                  <c:v>92</c:v>
                </c:pt>
                <c:pt idx="13">
                  <c:v>94</c:v>
                </c:pt>
                <c:pt idx="14">
                  <c:v>96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4"/>
          <c:order val="4"/>
          <c:tx>
            <c:strRef>
              <c:f>jaya!$AD$2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jaya!$AD$3:$AD$22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3.6666666666666665</c:v>
                </c:pt>
                <c:pt idx="8">
                  <c:v>12</c:v>
                </c:pt>
                <c:pt idx="9">
                  <c:v>21</c:v>
                </c:pt>
                <c:pt idx="10">
                  <c:v>34</c:v>
                </c:pt>
                <c:pt idx="11">
                  <c:v>51.666666666666472</c:v>
                </c:pt>
                <c:pt idx="12">
                  <c:v>70.666666666666671</c:v>
                </c:pt>
                <c:pt idx="13">
                  <c:v>85.333333333333258</c:v>
                </c:pt>
                <c:pt idx="14">
                  <c:v>93.333333333333258</c:v>
                </c:pt>
                <c:pt idx="15">
                  <c:v>95.333333333333258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5"/>
          <c:order val="5"/>
          <c:tx>
            <c:strRef>
              <c:f>jaya!$AJ$2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jaya!$AM$4:$AM$22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jaya!$AJ$3:$AJ$22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0.66666666666666663</c:v>
                </c:pt>
                <c:pt idx="8">
                  <c:v>6</c:v>
                </c:pt>
                <c:pt idx="9">
                  <c:v>10</c:v>
                </c:pt>
                <c:pt idx="10">
                  <c:v>18.33333333333324</c:v>
                </c:pt>
                <c:pt idx="11">
                  <c:v>27.33333333333324</c:v>
                </c:pt>
                <c:pt idx="12">
                  <c:v>50</c:v>
                </c:pt>
                <c:pt idx="13">
                  <c:v>75.333333333333258</c:v>
                </c:pt>
                <c:pt idx="14">
                  <c:v>90.666666666666671</c:v>
                </c:pt>
                <c:pt idx="15">
                  <c:v>95.333333333333258</c:v>
                </c:pt>
                <c:pt idx="16">
                  <c:v>97.666666666666671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marker val="1"/>
        <c:axId val="127178624"/>
        <c:axId val="127193088"/>
      </c:lineChart>
      <c:catAx>
        <c:axId val="1271786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193088"/>
        <c:crosses val="autoZero"/>
        <c:auto val="1"/>
        <c:lblAlgn val="ctr"/>
        <c:lblOffset val="100"/>
      </c:catAx>
      <c:valAx>
        <c:axId val="127193088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17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969878765153"/>
          <c:y val="0.19246534347935243"/>
          <c:w val="0.23321022372203487"/>
          <c:h val="0.55604005167959014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schemeClr val="tx1"/>
      </a:solidFill>
    </a:ln>
  </c:sp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 err="1"/>
              <a:t>Triguna</a:t>
            </a:r>
            <a:endParaRPr lang="en-US" sz="1400" dirty="0"/>
          </a:p>
        </c:rich>
      </c:tx>
      <c:layout>
        <c:manualLayout>
          <c:xMode val="edge"/>
          <c:yMode val="edge"/>
          <c:x val="0.16778893540206277"/>
          <c:y val="3.6437669128568252E-2"/>
        </c:manualLayout>
      </c:layout>
    </c:title>
    <c:plotArea>
      <c:layout>
        <c:manualLayout>
          <c:layoutTarget val="inner"/>
          <c:xMode val="edge"/>
          <c:yMode val="edge"/>
          <c:x val="7.2081771028621483E-2"/>
          <c:y val="6.4937106918239007E-2"/>
          <c:w val="0.90477049743782079"/>
          <c:h val="0.75131439937932276"/>
        </c:manualLayout>
      </c:layout>
      <c:lineChart>
        <c:grouping val="standard"/>
        <c:ser>
          <c:idx val="0"/>
          <c:order val="0"/>
          <c:tx>
            <c:strRef>
              <c:f>Triguna!$F$3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Triguna!$F$4:$F$23</c:f>
              <c:numCache>
                <c:formatCode>General</c:formatCode>
                <c:ptCount val="20"/>
                <c:pt idx="1">
                  <c:v>0.33333333333333331</c:v>
                </c:pt>
                <c:pt idx="2">
                  <c:v>11.666666666666694</c:v>
                </c:pt>
                <c:pt idx="3">
                  <c:v>54.666666666666472</c:v>
                </c:pt>
                <c:pt idx="4">
                  <c:v>63.666666666666472</c:v>
                </c:pt>
                <c:pt idx="5">
                  <c:v>89</c:v>
                </c:pt>
                <c:pt idx="6">
                  <c:v>94.333333333333258</c:v>
                </c:pt>
                <c:pt idx="7">
                  <c:v>96</c:v>
                </c:pt>
                <c:pt idx="8">
                  <c:v>96</c:v>
                </c:pt>
                <c:pt idx="9">
                  <c:v>97.666666666666671</c:v>
                </c:pt>
                <c:pt idx="10">
                  <c:v>97.666666666666671</c:v>
                </c:pt>
                <c:pt idx="11">
                  <c:v>97.666666666666671</c:v>
                </c:pt>
                <c:pt idx="12">
                  <c:v>97.666666666666671</c:v>
                </c:pt>
                <c:pt idx="13">
                  <c:v>97.666666666666671</c:v>
                </c:pt>
                <c:pt idx="14">
                  <c:v>97.666666666666671</c:v>
                </c:pt>
                <c:pt idx="15">
                  <c:v>97.666666666666671</c:v>
                </c:pt>
                <c:pt idx="16">
                  <c:v>97.666666666666671</c:v>
                </c:pt>
                <c:pt idx="17">
                  <c:v>97.666666666666671</c:v>
                </c:pt>
                <c:pt idx="18">
                  <c:v>97.666666666666671</c:v>
                </c:pt>
                <c:pt idx="19">
                  <c:v>97.666666666666671</c:v>
                </c:pt>
              </c:numCache>
            </c:numRef>
          </c:val>
        </c:ser>
        <c:ser>
          <c:idx val="1"/>
          <c:order val="1"/>
          <c:tx>
            <c:strRef>
              <c:f>Triguna!$L$3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Triguna!$L$4:$L$23</c:f>
              <c:numCache>
                <c:formatCode>General</c:formatCode>
                <c:ptCount val="20"/>
                <c:pt idx="1">
                  <c:v>0.66666666666666663</c:v>
                </c:pt>
                <c:pt idx="2">
                  <c:v>3.3333333333333335</c:v>
                </c:pt>
                <c:pt idx="3">
                  <c:v>11.666666666666694</c:v>
                </c:pt>
                <c:pt idx="4">
                  <c:v>21</c:v>
                </c:pt>
                <c:pt idx="5">
                  <c:v>48.666666666666472</c:v>
                </c:pt>
                <c:pt idx="6">
                  <c:v>74.666666666666671</c:v>
                </c:pt>
                <c:pt idx="7">
                  <c:v>90.333333333333258</c:v>
                </c:pt>
                <c:pt idx="8">
                  <c:v>96</c:v>
                </c:pt>
                <c:pt idx="9">
                  <c:v>98</c:v>
                </c:pt>
                <c:pt idx="10">
                  <c:v>98</c:v>
                </c:pt>
                <c:pt idx="11">
                  <c:v>98</c:v>
                </c:pt>
                <c:pt idx="12">
                  <c:v>98</c:v>
                </c:pt>
                <c:pt idx="13">
                  <c:v>98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2"/>
          <c:order val="2"/>
          <c:tx>
            <c:strRef>
              <c:f>Triguna!$R$3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Triguna!$R$4:$R$23</c:f>
              <c:numCache>
                <c:formatCode>General</c:formatCode>
                <c:ptCount val="20"/>
                <c:pt idx="1">
                  <c:v>7.3333333333333481</c:v>
                </c:pt>
                <c:pt idx="2">
                  <c:v>20.666666666666668</c:v>
                </c:pt>
                <c:pt idx="3">
                  <c:v>52.666666666666472</c:v>
                </c:pt>
                <c:pt idx="4">
                  <c:v>66</c:v>
                </c:pt>
                <c:pt idx="5">
                  <c:v>93.666666666666671</c:v>
                </c:pt>
                <c:pt idx="6">
                  <c:v>96.333333333333258</c:v>
                </c:pt>
                <c:pt idx="7">
                  <c:v>96.666666666666671</c:v>
                </c:pt>
                <c:pt idx="8">
                  <c:v>96.666666666666671</c:v>
                </c:pt>
                <c:pt idx="9">
                  <c:v>98.666666666666671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  <c:pt idx="19">
                  <c:v>98.666666666666671</c:v>
                </c:pt>
              </c:numCache>
            </c:numRef>
          </c:val>
        </c:ser>
        <c:ser>
          <c:idx val="3"/>
          <c:order val="3"/>
          <c:tx>
            <c:strRef>
              <c:f>Triguna!$X$3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Triguna!$X$4:$X$23</c:f>
              <c:numCache>
                <c:formatCode>General</c:formatCode>
                <c:ptCount val="20"/>
                <c:pt idx="1">
                  <c:v>5</c:v>
                </c:pt>
                <c:pt idx="2">
                  <c:v>11.333333333333334</c:v>
                </c:pt>
                <c:pt idx="3">
                  <c:v>42</c:v>
                </c:pt>
                <c:pt idx="4">
                  <c:v>48.666666666666472</c:v>
                </c:pt>
                <c:pt idx="5">
                  <c:v>80</c:v>
                </c:pt>
                <c:pt idx="6">
                  <c:v>90.666666666666671</c:v>
                </c:pt>
                <c:pt idx="7">
                  <c:v>93.666666666666671</c:v>
                </c:pt>
                <c:pt idx="8">
                  <c:v>94.666666666666671</c:v>
                </c:pt>
                <c:pt idx="9">
                  <c:v>97.333333333333258</c:v>
                </c:pt>
                <c:pt idx="10">
                  <c:v>97.333333333333258</c:v>
                </c:pt>
                <c:pt idx="11">
                  <c:v>97.333333333333258</c:v>
                </c:pt>
                <c:pt idx="12">
                  <c:v>97.333333333333258</c:v>
                </c:pt>
                <c:pt idx="13">
                  <c:v>97.333333333333258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4"/>
          <c:order val="4"/>
          <c:tx>
            <c:strRef>
              <c:f>Triguna!$AD$3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Triguna!$AD$4:$AD$23</c:f>
              <c:numCache>
                <c:formatCode>General</c:formatCode>
                <c:ptCount val="20"/>
                <c:pt idx="1">
                  <c:v>2</c:v>
                </c:pt>
                <c:pt idx="2">
                  <c:v>7.666666666666667</c:v>
                </c:pt>
                <c:pt idx="3">
                  <c:v>33.666666666666472</c:v>
                </c:pt>
                <c:pt idx="4">
                  <c:v>42</c:v>
                </c:pt>
                <c:pt idx="5">
                  <c:v>79.333333333333258</c:v>
                </c:pt>
                <c:pt idx="6">
                  <c:v>91.333333333333258</c:v>
                </c:pt>
                <c:pt idx="7">
                  <c:v>96</c:v>
                </c:pt>
                <c:pt idx="8">
                  <c:v>96.666666666666671</c:v>
                </c:pt>
                <c:pt idx="9">
                  <c:v>98.666666666666671</c:v>
                </c:pt>
                <c:pt idx="10">
                  <c:v>98.666666666666671</c:v>
                </c:pt>
                <c:pt idx="11">
                  <c:v>98.666666666666671</c:v>
                </c:pt>
                <c:pt idx="12">
                  <c:v>98.666666666666671</c:v>
                </c:pt>
                <c:pt idx="13">
                  <c:v>98.666666666666671</c:v>
                </c:pt>
                <c:pt idx="14">
                  <c:v>98.666666666666671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  <c:pt idx="19">
                  <c:v>98.666666666666671</c:v>
                </c:pt>
              </c:numCache>
            </c:numRef>
          </c:val>
        </c:ser>
        <c:ser>
          <c:idx val="5"/>
          <c:order val="5"/>
          <c:tx>
            <c:strRef>
              <c:f>Triguna!$AJ$3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Triguna!$AN$5:$AN$23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Triguna!$AJ$4:$AJ$23</c:f>
              <c:numCache>
                <c:formatCode>General</c:formatCode>
                <c:ptCount val="20"/>
                <c:pt idx="1">
                  <c:v>0</c:v>
                </c:pt>
                <c:pt idx="2">
                  <c:v>5</c:v>
                </c:pt>
                <c:pt idx="3">
                  <c:v>24.666666666666668</c:v>
                </c:pt>
                <c:pt idx="4">
                  <c:v>31</c:v>
                </c:pt>
                <c:pt idx="5">
                  <c:v>53</c:v>
                </c:pt>
                <c:pt idx="6">
                  <c:v>78</c:v>
                </c:pt>
                <c:pt idx="7">
                  <c:v>90.333333333333258</c:v>
                </c:pt>
                <c:pt idx="8">
                  <c:v>93.666666666666671</c:v>
                </c:pt>
                <c:pt idx="9">
                  <c:v>97.333333333333258</c:v>
                </c:pt>
                <c:pt idx="10">
                  <c:v>97.333333333333258</c:v>
                </c:pt>
                <c:pt idx="11">
                  <c:v>97.333333333333258</c:v>
                </c:pt>
                <c:pt idx="12">
                  <c:v>97.333333333333258</c:v>
                </c:pt>
                <c:pt idx="13">
                  <c:v>97.333333333333258</c:v>
                </c:pt>
                <c:pt idx="14">
                  <c:v>97.333333333333258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marker val="1"/>
        <c:axId val="127367808"/>
        <c:axId val="127382272"/>
      </c:lineChart>
      <c:catAx>
        <c:axId val="127367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in (Hr)</a:t>
                </a:r>
              </a:p>
            </c:rich>
          </c:tx>
          <c:layout/>
        </c:title>
        <c:numFmt formatCode="General" sourceLinked="1"/>
        <c:tickLblPos val="nextTo"/>
        <c:crossAx val="127382272"/>
        <c:crosses val="autoZero"/>
        <c:auto val="1"/>
        <c:lblAlgn val="ctr"/>
        <c:lblOffset val="100"/>
      </c:catAx>
      <c:valAx>
        <c:axId val="127382272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367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15794900637423"/>
          <c:y val="0.19443766234647067"/>
          <c:w val="0.22050306211723544"/>
          <c:h val="0.5840734297747645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noFill/>
    <a:ln>
      <a:solidFill>
        <a:schemeClr val="tx1"/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 err="1" smtClean="0"/>
              <a:t>Varadhan</a:t>
            </a:r>
            <a:endParaRPr lang="en-US" sz="1400" dirty="0"/>
          </a:p>
        </c:rich>
      </c:tx>
      <c:layout>
        <c:manualLayout>
          <c:xMode val="edge"/>
          <c:yMode val="edge"/>
          <c:x val="0.453428962202511"/>
          <c:y val="3.4883720930232558E-2"/>
        </c:manualLayout>
      </c:layout>
    </c:title>
    <c:plotArea>
      <c:layout>
        <c:manualLayout>
          <c:layoutTarget val="inner"/>
          <c:xMode val="edge"/>
          <c:yMode val="edge"/>
          <c:x val="7.115313710786153E-2"/>
          <c:y val="5.1400554097404488E-2"/>
          <c:w val="0.91724362579677543"/>
          <c:h val="0.75725345378339526"/>
        </c:manualLayout>
      </c:layout>
      <c:lineChart>
        <c:grouping val="standard"/>
        <c:ser>
          <c:idx val="0"/>
          <c:order val="0"/>
          <c:tx>
            <c:strRef>
              <c:f>Vardhan!$F$2</c:f>
              <c:strCache>
                <c:ptCount val="1"/>
                <c:pt idx="0">
                  <c:v>DW MEAN</c:v>
                </c:pt>
              </c:strCache>
            </c:strRef>
          </c:tx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Vardhan!$F$3:$F$22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0.66666666666666663</c:v>
                </c:pt>
                <c:pt idx="5">
                  <c:v>4</c:v>
                </c:pt>
                <c:pt idx="6">
                  <c:v>10.333333333333334</c:v>
                </c:pt>
                <c:pt idx="7">
                  <c:v>14.666666666666694</c:v>
                </c:pt>
                <c:pt idx="8">
                  <c:v>24.666666666666668</c:v>
                </c:pt>
                <c:pt idx="9">
                  <c:v>39.333333333333336</c:v>
                </c:pt>
                <c:pt idx="10">
                  <c:v>50.333333333333336</c:v>
                </c:pt>
                <c:pt idx="11">
                  <c:v>61</c:v>
                </c:pt>
                <c:pt idx="12">
                  <c:v>66.333333333333258</c:v>
                </c:pt>
                <c:pt idx="13">
                  <c:v>71.666666666666671</c:v>
                </c:pt>
                <c:pt idx="14">
                  <c:v>78.666666666666671</c:v>
                </c:pt>
                <c:pt idx="15">
                  <c:v>83.666666666666671</c:v>
                </c:pt>
                <c:pt idx="16">
                  <c:v>85.333333333333258</c:v>
                </c:pt>
                <c:pt idx="17">
                  <c:v>88</c:v>
                </c:pt>
                <c:pt idx="18">
                  <c:v>91.333333333333258</c:v>
                </c:pt>
                <c:pt idx="19">
                  <c:v>95</c:v>
                </c:pt>
              </c:numCache>
            </c:numRef>
          </c:val>
        </c:ser>
        <c:ser>
          <c:idx val="1"/>
          <c:order val="1"/>
          <c:tx>
            <c:strRef>
              <c:f>Vardhan!$L$2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Vardhan!$L$3:$L$22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1.3333333333333333</c:v>
                </c:pt>
                <c:pt idx="5">
                  <c:v>3</c:v>
                </c:pt>
                <c:pt idx="6">
                  <c:v>7.3333333333333481</c:v>
                </c:pt>
                <c:pt idx="7">
                  <c:v>10.333333333333334</c:v>
                </c:pt>
                <c:pt idx="8">
                  <c:v>20.33333333333324</c:v>
                </c:pt>
                <c:pt idx="9">
                  <c:v>40.666666666666472</c:v>
                </c:pt>
                <c:pt idx="10">
                  <c:v>50.666666666666472</c:v>
                </c:pt>
                <c:pt idx="11">
                  <c:v>61.333333333333336</c:v>
                </c:pt>
                <c:pt idx="12">
                  <c:v>72.333333333333258</c:v>
                </c:pt>
                <c:pt idx="13">
                  <c:v>77.333333333333258</c:v>
                </c:pt>
                <c:pt idx="14">
                  <c:v>82.666666666666671</c:v>
                </c:pt>
                <c:pt idx="15">
                  <c:v>86</c:v>
                </c:pt>
                <c:pt idx="16">
                  <c:v>88.666666666666671</c:v>
                </c:pt>
                <c:pt idx="17">
                  <c:v>91.666666666666671</c:v>
                </c:pt>
                <c:pt idx="18">
                  <c:v>93.666666666666671</c:v>
                </c:pt>
                <c:pt idx="19">
                  <c:v>95</c:v>
                </c:pt>
              </c:numCache>
            </c:numRef>
          </c:val>
        </c:ser>
        <c:ser>
          <c:idx val="2"/>
          <c:order val="2"/>
          <c:tx>
            <c:strRef>
              <c:f>Vardhan!$R$2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Vardhan!$R$3:$R$22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1.6666666666666667</c:v>
                </c:pt>
                <c:pt idx="5">
                  <c:v>7.3333333333333481</c:v>
                </c:pt>
                <c:pt idx="6">
                  <c:v>15</c:v>
                </c:pt>
                <c:pt idx="7">
                  <c:v>19.666666666666668</c:v>
                </c:pt>
                <c:pt idx="8">
                  <c:v>34</c:v>
                </c:pt>
                <c:pt idx="9">
                  <c:v>55</c:v>
                </c:pt>
                <c:pt idx="10">
                  <c:v>62</c:v>
                </c:pt>
                <c:pt idx="11">
                  <c:v>69.666666666666671</c:v>
                </c:pt>
                <c:pt idx="12">
                  <c:v>77.333333333333258</c:v>
                </c:pt>
                <c:pt idx="13">
                  <c:v>81</c:v>
                </c:pt>
                <c:pt idx="14">
                  <c:v>84.666666666666671</c:v>
                </c:pt>
                <c:pt idx="15">
                  <c:v>87.333333333333258</c:v>
                </c:pt>
                <c:pt idx="16">
                  <c:v>89.666666666666671</c:v>
                </c:pt>
                <c:pt idx="17">
                  <c:v>92</c:v>
                </c:pt>
                <c:pt idx="18">
                  <c:v>92</c:v>
                </c:pt>
                <c:pt idx="19">
                  <c:v>92</c:v>
                </c:pt>
              </c:numCache>
            </c:numRef>
          </c:val>
        </c:ser>
        <c:ser>
          <c:idx val="3"/>
          <c:order val="3"/>
          <c:tx>
            <c:strRef>
              <c:f>Vardhan!$X$2</c:f>
              <c:strCache>
                <c:ptCount val="1"/>
                <c:pt idx="0">
                  <c:v>M+NH4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Vardhan!$X$3:$X$22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3.6666666666666665</c:v>
                </c:pt>
                <c:pt idx="6">
                  <c:v>7.666666666666667</c:v>
                </c:pt>
                <c:pt idx="7">
                  <c:v>13</c:v>
                </c:pt>
                <c:pt idx="8">
                  <c:v>17</c:v>
                </c:pt>
                <c:pt idx="9">
                  <c:v>32</c:v>
                </c:pt>
                <c:pt idx="10">
                  <c:v>42</c:v>
                </c:pt>
                <c:pt idx="11">
                  <c:v>50.333333333333336</c:v>
                </c:pt>
                <c:pt idx="12">
                  <c:v>61.333333333333336</c:v>
                </c:pt>
                <c:pt idx="13">
                  <c:v>68.666666666666671</c:v>
                </c:pt>
                <c:pt idx="14">
                  <c:v>78.666666666666671</c:v>
                </c:pt>
                <c:pt idx="15">
                  <c:v>81.666666666666671</c:v>
                </c:pt>
                <c:pt idx="16">
                  <c:v>83</c:v>
                </c:pt>
                <c:pt idx="17">
                  <c:v>85</c:v>
                </c:pt>
                <c:pt idx="18">
                  <c:v>88</c:v>
                </c:pt>
                <c:pt idx="19">
                  <c:v>93.333333333333258</c:v>
                </c:pt>
              </c:numCache>
            </c:numRef>
          </c:val>
        </c:ser>
        <c:ser>
          <c:idx val="4"/>
          <c:order val="4"/>
          <c:tx>
            <c:strRef>
              <c:f>Vardhan!$AD$2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Vardhan!$AD$3:$AD$22</c:f>
              <c:numCache>
                <c:formatCode>General</c:formatCode>
                <c:ptCount val="20"/>
                <c:pt idx="1">
                  <c:v>0.33333333333333331</c:v>
                </c:pt>
                <c:pt idx="2">
                  <c:v>0.33333333333333331</c:v>
                </c:pt>
                <c:pt idx="3">
                  <c:v>0.33333333333333331</c:v>
                </c:pt>
                <c:pt idx="4">
                  <c:v>1.3333333333333333</c:v>
                </c:pt>
                <c:pt idx="5">
                  <c:v>3</c:v>
                </c:pt>
                <c:pt idx="6">
                  <c:v>9</c:v>
                </c:pt>
                <c:pt idx="7">
                  <c:v>12</c:v>
                </c:pt>
                <c:pt idx="8">
                  <c:v>20</c:v>
                </c:pt>
                <c:pt idx="9">
                  <c:v>36</c:v>
                </c:pt>
                <c:pt idx="10">
                  <c:v>45</c:v>
                </c:pt>
                <c:pt idx="11">
                  <c:v>53.666666666666472</c:v>
                </c:pt>
                <c:pt idx="12">
                  <c:v>63</c:v>
                </c:pt>
                <c:pt idx="13">
                  <c:v>69</c:v>
                </c:pt>
                <c:pt idx="14">
                  <c:v>75</c:v>
                </c:pt>
                <c:pt idx="15">
                  <c:v>81.666666666666671</c:v>
                </c:pt>
                <c:pt idx="16">
                  <c:v>84</c:v>
                </c:pt>
                <c:pt idx="17">
                  <c:v>84.333333333333258</c:v>
                </c:pt>
                <c:pt idx="18">
                  <c:v>86.666666666666671</c:v>
                </c:pt>
                <c:pt idx="19">
                  <c:v>93.666666666666671</c:v>
                </c:pt>
              </c:numCache>
            </c:numRef>
          </c:val>
        </c:ser>
        <c:ser>
          <c:idx val="5"/>
          <c:order val="5"/>
          <c:tx>
            <c:strRef>
              <c:f>Vardhan!$AJ$2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Vardhan!$AM$4:$AM$22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Vardhan!$AJ$3:$AJ$22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0.66666666666666663</c:v>
                </c:pt>
                <c:pt idx="6">
                  <c:v>1.3333333333333333</c:v>
                </c:pt>
                <c:pt idx="7">
                  <c:v>2</c:v>
                </c:pt>
                <c:pt idx="8">
                  <c:v>4.3333333333333481</c:v>
                </c:pt>
                <c:pt idx="9">
                  <c:v>9.3333333333333357</c:v>
                </c:pt>
                <c:pt idx="10">
                  <c:v>17.33333333333324</c:v>
                </c:pt>
                <c:pt idx="11">
                  <c:v>26.33333333333324</c:v>
                </c:pt>
                <c:pt idx="12">
                  <c:v>38</c:v>
                </c:pt>
                <c:pt idx="13">
                  <c:v>47</c:v>
                </c:pt>
                <c:pt idx="14">
                  <c:v>55</c:v>
                </c:pt>
                <c:pt idx="15">
                  <c:v>60.666666666666472</c:v>
                </c:pt>
                <c:pt idx="16">
                  <c:v>69.333333333333258</c:v>
                </c:pt>
                <c:pt idx="17">
                  <c:v>73.666666666666671</c:v>
                </c:pt>
                <c:pt idx="18">
                  <c:v>78</c:v>
                </c:pt>
                <c:pt idx="19">
                  <c:v>91.666666666666671</c:v>
                </c:pt>
              </c:numCache>
            </c:numRef>
          </c:val>
        </c:ser>
        <c:marker val="1"/>
        <c:axId val="127429632"/>
        <c:axId val="127444096"/>
      </c:lineChart>
      <c:catAx>
        <c:axId val="127429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444096"/>
        <c:crosses val="autoZero"/>
        <c:auto val="1"/>
        <c:lblAlgn val="ctr"/>
        <c:lblOffset val="100"/>
      </c:catAx>
      <c:valAx>
        <c:axId val="127444096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429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498593530239181"/>
          <c:y val="9.8116187511444783E-2"/>
          <c:w val="0.22598449461922324"/>
          <c:h val="0.61804389034704565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ln>
      <a:solidFill>
        <a:prstClr val="black"/>
      </a:solidFill>
    </a:ln>
  </c:sp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Panvel</a:t>
            </a:r>
          </a:p>
        </c:rich>
      </c:tx>
      <c:layout>
        <c:manualLayout>
          <c:xMode val="edge"/>
          <c:yMode val="edge"/>
          <c:x val="0.42177674784322888"/>
          <c:y val="3.4934586665038965E-2"/>
        </c:manualLayout>
      </c:layout>
    </c:title>
    <c:plotArea>
      <c:layout>
        <c:manualLayout>
          <c:layoutTarget val="inner"/>
          <c:xMode val="edge"/>
          <c:yMode val="edge"/>
          <c:x val="7.0938476440444931E-2"/>
          <c:y val="5.0820640516065177E-2"/>
          <c:w val="0.91813007749031372"/>
          <c:h val="0.78647963335978666"/>
        </c:manualLayout>
      </c:layout>
      <c:lineChart>
        <c:grouping val="standard"/>
        <c:ser>
          <c:idx val="0"/>
          <c:order val="0"/>
          <c:tx>
            <c:strRef>
              <c:f>Panvel!$F$2</c:f>
              <c:strCache>
                <c:ptCount val="1"/>
                <c:pt idx="0">
                  <c:v>DW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Panvel!$F$3:$F$22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0.66666666666666663</c:v>
                </c:pt>
                <c:pt idx="6">
                  <c:v>3</c:v>
                </c:pt>
                <c:pt idx="7">
                  <c:v>9</c:v>
                </c:pt>
                <c:pt idx="8">
                  <c:v>27</c:v>
                </c:pt>
                <c:pt idx="9">
                  <c:v>51</c:v>
                </c:pt>
                <c:pt idx="10">
                  <c:v>62.333333333333336</c:v>
                </c:pt>
                <c:pt idx="11">
                  <c:v>76</c:v>
                </c:pt>
                <c:pt idx="12">
                  <c:v>86</c:v>
                </c:pt>
                <c:pt idx="13">
                  <c:v>93.666666666666671</c:v>
                </c:pt>
                <c:pt idx="14">
                  <c:v>95.666666666666671</c:v>
                </c:pt>
                <c:pt idx="15">
                  <c:v>98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</c:numCache>
            </c:numRef>
          </c:val>
        </c:ser>
        <c:ser>
          <c:idx val="1"/>
          <c:order val="1"/>
          <c:tx>
            <c:strRef>
              <c:f>Panvel!$L$2</c:f>
              <c:strCache>
                <c:ptCount val="1"/>
                <c:pt idx="0">
                  <c:v>M+N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Panvel!$L$3:$L$22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0.66666666666666663</c:v>
                </c:pt>
                <c:pt idx="7">
                  <c:v>1</c:v>
                </c:pt>
                <c:pt idx="8">
                  <c:v>4.3333333333333481</c:v>
                </c:pt>
                <c:pt idx="9">
                  <c:v>14.666666666666694</c:v>
                </c:pt>
                <c:pt idx="10">
                  <c:v>29</c:v>
                </c:pt>
                <c:pt idx="11">
                  <c:v>42.666666666666472</c:v>
                </c:pt>
                <c:pt idx="12">
                  <c:v>68.333333333333258</c:v>
                </c:pt>
                <c:pt idx="13">
                  <c:v>91</c:v>
                </c:pt>
                <c:pt idx="14">
                  <c:v>94</c:v>
                </c:pt>
                <c:pt idx="15">
                  <c:v>97.333333333333258</c:v>
                </c:pt>
                <c:pt idx="16">
                  <c:v>97.333333333333258</c:v>
                </c:pt>
                <c:pt idx="17">
                  <c:v>97.333333333333258</c:v>
                </c:pt>
                <c:pt idx="18">
                  <c:v>97.333333333333258</c:v>
                </c:pt>
                <c:pt idx="19">
                  <c:v>97.333333333333258</c:v>
                </c:pt>
              </c:numCache>
            </c:numRef>
          </c:val>
        </c:ser>
        <c:ser>
          <c:idx val="2"/>
          <c:order val="2"/>
          <c:tx>
            <c:strRef>
              <c:f>Panvel!$R$2</c:f>
              <c:strCache>
                <c:ptCount val="1"/>
                <c:pt idx="0">
                  <c:v>M-N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Panvel!$R$3:$R$22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2.3333333333333335</c:v>
                </c:pt>
                <c:pt idx="7">
                  <c:v>3.6666666666666665</c:v>
                </c:pt>
                <c:pt idx="8">
                  <c:v>21.33333333333324</c:v>
                </c:pt>
                <c:pt idx="9">
                  <c:v>53.666666666666472</c:v>
                </c:pt>
                <c:pt idx="10">
                  <c:v>64</c:v>
                </c:pt>
                <c:pt idx="11">
                  <c:v>76</c:v>
                </c:pt>
                <c:pt idx="12">
                  <c:v>91</c:v>
                </c:pt>
                <c:pt idx="13">
                  <c:v>95.666666666666671</c:v>
                </c:pt>
                <c:pt idx="14">
                  <c:v>98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3"/>
          <c:order val="3"/>
          <c:tx>
            <c:strRef>
              <c:f>Panvel!$X$2</c:f>
              <c:strCache>
                <c:ptCount val="1"/>
                <c:pt idx="0">
                  <c:v>M+NH4 MEAN</c:v>
                </c:pt>
              </c:strCache>
            </c:strRef>
          </c:tx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Panvel!$X$3:$X$22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1.3333333333333333</c:v>
                </c:pt>
                <c:pt idx="6">
                  <c:v>3.3333333333333335</c:v>
                </c:pt>
                <c:pt idx="7">
                  <c:v>5.3333333333333481</c:v>
                </c:pt>
                <c:pt idx="8">
                  <c:v>21</c:v>
                </c:pt>
                <c:pt idx="9">
                  <c:v>41.333333333333336</c:v>
                </c:pt>
                <c:pt idx="10">
                  <c:v>60</c:v>
                </c:pt>
                <c:pt idx="11">
                  <c:v>76.333333333333258</c:v>
                </c:pt>
                <c:pt idx="12">
                  <c:v>88</c:v>
                </c:pt>
                <c:pt idx="13">
                  <c:v>93.666666666666671</c:v>
                </c:pt>
                <c:pt idx="14">
                  <c:v>96.666666666666671</c:v>
                </c:pt>
                <c:pt idx="15">
                  <c:v>98.666666666666671</c:v>
                </c:pt>
                <c:pt idx="16">
                  <c:v>98.666666666666671</c:v>
                </c:pt>
                <c:pt idx="17">
                  <c:v>98.666666666666671</c:v>
                </c:pt>
                <c:pt idx="18">
                  <c:v>98.666666666666671</c:v>
                </c:pt>
                <c:pt idx="19">
                  <c:v>98.666666666666671</c:v>
                </c:pt>
              </c:numCache>
            </c:numRef>
          </c:val>
        </c:ser>
        <c:ser>
          <c:idx val="4"/>
          <c:order val="4"/>
          <c:tx>
            <c:strRef>
              <c:f>Panvel!$AD$2</c:f>
              <c:strCache>
                <c:ptCount val="1"/>
                <c:pt idx="0">
                  <c:v>M+NH4NO3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Panvel!$AD$3:$AD$22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0.66666666666666663</c:v>
                </c:pt>
                <c:pt idx="5">
                  <c:v>0.66666666666666663</c:v>
                </c:pt>
                <c:pt idx="6">
                  <c:v>1.3333333333333333</c:v>
                </c:pt>
                <c:pt idx="7">
                  <c:v>2</c:v>
                </c:pt>
                <c:pt idx="8">
                  <c:v>12.666666666666694</c:v>
                </c:pt>
                <c:pt idx="9">
                  <c:v>35.333333333333336</c:v>
                </c:pt>
                <c:pt idx="10">
                  <c:v>50</c:v>
                </c:pt>
                <c:pt idx="11">
                  <c:v>68</c:v>
                </c:pt>
                <c:pt idx="12">
                  <c:v>80</c:v>
                </c:pt>
                <c:pt idx="13">
                  <c:v>91.666666666666671</c:v>
                </c:pt>
                <c:pt idx="14">
                  <c:v>95.333333333333258</c:v>
                </c:pt>
                <c:pt idx="15">
                  <c:v>98</c:v>
                </c:pt>
                <c:pt idx="16">
                  <c:v>98</c:v>
                </c:pt>
                <c:pt idx="17">
                  <c:v>98</c:v>
                </c:pt>
                <c:pt idx="18">
                  <c:v>98</c:v>
                </c:pt>
                <c:pt idx="19">
                  <c:v>98</c:v>
                </c:pt>
              </c:numCache>
            </c:numRef>
          </c:val>
        </c:ser>
        <c:ser>
          <c:idx val="5"/>
          <c:order val="5"/>
          <c:tx>
            <c:strRef>
              <c:f>Panvel!$AJ$2</c:f>
              <c:strCache>
                <c:ptCount val="1"/>
                <c:pt idx="0">
                  <c:v>M+ Urea MEAN</c:v>
                </c:pt>
              </c:strCache>
            </c:strRef>
          </c:tx>
          <c:errBars>
            <c:errDir val="y"/>
            <c:errBarType val="both"/>
            <c:errValType val="stdErr"/>
          </c:errBars>
          <c:cat>
            <c:numRef>
              <c:f>Panvel!$AM$4:$AM$22</c:f>
              <c:numCache>
                <c:formatCode>General</c:formatCode>
                <c:ptCount val="19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27</c:v>
                </c:pt>
                <c:pt idx="4">
                  <c:v>30</c:v>
                </c:pt>
                <c:pt idx="5">
                  <c:v>33</c:v>
                </c:pt>
                <c:pt idx="6">
                  <c:v>36</c:v>
                </c:pt>
                <c:pt idx="7">
                  <c:v>39</c:v>
                </c:pt>
                <c:pt idx="8">
                  <c:v>42</c:v>
                </c:pt>
                <c:pt idx="9">
                  <c:v>45</c:v>
                </c:pt>
                <c:pt idx="10">
                  <c:v>48</c:v>
                </c:pt>
                <c:pt idx="11">
                  <c:v>51</c:v>
                </c:pt>
                <c:pt idx="12">
                  <c:v>54</c:v>
                </c:pt>
                <c:pt idx="13">
                  <c:v>57</c:v>
                </c:pt>
                <c:pt idx="14">
                  <c:v>60</c:v>
                </c:pt>
                <c:pt idx="15">
                  <c:v>63</c:v>
                </c:pt>
                <c:pt idx="16">
                  <c:v>66</c:v>
                </c:pt>
                <c:pt idx="17">
                  <c:v>69</c:v>
                </c:pt>
                <c:pt idx="18">
                  <c:v>72</c:v>
                </c:pt>
              </c:numCache>
            </c:numRef>
          </c:cat>
          <c:val>
            <c:numRef>
              <c:f>Panvel!$AJ$3:$AJ$22</c:f>
              <c:numCache>
                <c:formatCode>General</c:formatCode>
                <c:ptCount val="2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0</c:v>
                </c:pt>
                <c:pt idx="7">
                  <c:v>0.66666666666666663</c:v>
                </c:pt>
                <c:pt idx="8">
                  <c:v>4.3333333333333481</c:v>
                </c:pt>
                <c:pt idx="9">
                  <c:v>12.666666666666694</c:v>
                </c:pt>
                <c:pt idx="10">
                  <c:v>19</c:v>
                </c:pt>
                <c:pt idx="11">
                  <c:v>26.666666666666668</c:v>
                </c:pt>
                <c:pt idx="12">
                  <c:v>42</c:v>
                </c:pt>
                <c:pt idx="13">
                  <c:v>61.333333333333336</c:v>
                </c:pt>
                <c:pt idx="14">
                  <c:v>73.333333333333258</c:v>
                </c:pt>
                <c:pt idx="15">
                  <c:v>78.666666666666671</c:v>
                </c:pt>
                <c:pt idx="16">
                  <c:v>89.666666666666671</c:v>
                </c:pt>
                <c:pt idx="17">
                  <c:v>94.333333333333258</c:v>
                </c:pt>
                <c:pt idx="18">
                  <c:v>96.666666666666671</c:v>
                </c:pt>
                <c:pt idx="19">
                  <c:v>99</c:v>
                </c:pt>
              </c:numCache>
            </c:numRef>
          </c:val>
        </c:ser>
        <c:marker val="1"/>
        <c:axId val="127503744"/>
        <c:axId val="127514112"/>
      </c:lineChart>
      <c:catAx>
        <c:axId val="127503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(in Hr)</a:t>
                </a:r>
              </a:p>
            </c:rich>
          </c:tx>
          <c:layout/>
        </c:title>
        <c:numFmt formatCode="General" sourceLinked="1"/>
        <c:tickLblPos val="nextTo"/>
        <c:crossAx val="127514112"/>
        <c:crosses val="autoZero"/>
        <c:auto val="1"/>
        <c:lblAlgn val="ctr"/>
        <c:lblOffset val="100"/>
      </c:catAx>
      <c:valAx>
        <c:axId val="127514112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% Germination</a:t>
                </a:r>
              </a:p>
            </c:rich>
          </c:tx>
          <c:layout/>
        </c:title>
        <c:numFmt formatCode="General" sourceLinked="1"/>
        <c:tickLblPos val="nextTo"/>
        <c:crossAx val="12750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38308027952202"/>
          <c:y val="0.15675463047739299"/>
          <c:w val="0.20859830021247364"/>
          <c:h val="0.58407342977476451"/>
        </c:manualLayout>
      </c:layout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</c:chart>
  <c:spPr>
    <a:noFill/>
    <a:ln>
      <a:solidFill>
        <a:schemeClr val="tx1"/>
      </a:solidFill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0.11904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573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</a:t>
          </a:r>
          <a:endParaRPr lang="en-US" sz="1200" b="1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0.09524</cdr:x>
      <cdr:y>0.03145</cdr:y>
    </cdr:from>
    <cdr:to>
      <cdr:x>0.13096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6096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11</a:t>
          </a:r>
          <a:endParaRPr lang="en-US" sz="1200" b="1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0.09524</cdr:x>
      <cdr:y>0.03145</cdr:y>
    </cdr:from>
    <cdr:to>
      <cdr:x>0.13096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6096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12</a:t>
          </a:r>
          <a:endParaRPr lang="en-US" sz="12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13</a:t>
          </a:r>
          <a:endParaRPr lang="en-US" sz="1200" b="1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14</a:t>
          </a:r>
          <a:endParaRPr lang="en-US" sz="12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15</a:t>
          </a:r>
          <a:endParaRPr lang="en-US" sz="1200" b="1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0.26357</cdr:x>
      <cdr:y>0.01837</cdr:y>
    </cdr:from>
    <cdr:to>
      <cdr:x>0.71318</cdr:x>
      <cdr:y>0.13386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19251" y="66676"/>
          <a:ext cx="2762250" cy="419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16</a:t>
          </a:r>
          <a:endParaRPr lang="en-US" sz="1200" b="1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17</a:t>
          </a:r>
          <a:endParaRPr lang="en-US" sz="1200" b="1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0.09524</cdr:x>
      <cdr:y>0.03145</cdr:y>
    </cdr:from>
    <cdr:to>
      <cdr:x>0.13096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6096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18</a:t>
          </a:r>
          <a:endParaRPr lang="en-US" sz="1200" b="1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19</a:t>
          </a:r>
          <a:endParaRPr lang="en-US" sz="1200" b="1" dirty="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20</a:t>
          </a:r>
          <a:endParaRPr lang="en-US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2</a:t>
          </a:r>
          <a:endParaRPr lang="en-US" sz="1200" b="1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21</a:t>
          </a:r>
          <a:endParaRPr lang="en-US" sz="12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3</a:t>
          </a:r>
          <a:endParaRPr lang="en-US" sz="12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4</a:t>
          </a:r>
          <a:endParaRPr lang="en-US" sz="12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5</a:t>
          </a:r>
          <a:endParaRPr lang="en-US" sz="12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6</a:t>
          </a:r>
          <a:endParaRPr lang="en-US" sz="12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8</a:t>
          </a:r>
          <a:endParaRPr lang="en-US" sz="12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533400" y="76200"/>
          <a:ext cx="228600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9</a:t>
          </a:r>
          <a:endParaRPr lang="en-US" sz="12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0.08333</cdr:x>
      <cdr:y>0.03145</cdr:y>
    </cdr:from>
    <cdr:to>
      <cdr:x>0.11905</cdr:x>
      <cdr:y>0.10766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533400" y="76200"/>
          <a:ext cx="228636" cy="1846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200" b="1" dirty="0" smtClean="0"/>
            <a:t>10</a:t>
          </a:r>
          <a:endParaRPr lang="en-US" sz="12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/>
        </p:nvGraphicFramePr>
        <p:xfrm>
          <a:off x="228600" y="6096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228600" y="3352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228600" y="60960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28600" y="685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28600" y="3352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228600" y="6019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28600" y="4572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28600" y="31242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228600" y="57912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609600"/>
            <a:ext cx="228600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7</a:t>
            </a:r>
            <a:endParaRPr lang="en-US" sz="1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28600" y="6096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28600" y="32766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228600" y="6019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228600" y="6858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228600" y="34290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228600" y="61722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228600" y="5334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228600" y="32004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228600" y="59436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228600" y="7620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228600" y="35814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228600" y="6324600"/>
          <a:ext cx="6400800" cy="242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345C25C7EA3A4AB215BEDE15084701" ma:contentTypeVersion="7" ma:contentTypeDescription="Create a new document." ma:contentTypeScope="" ma:versionID="429c651f240e0d5b75d1ab5420702723">
  <xsd:schema xmlns:xsd="http://www.w3.org/2001/XMLSchema" xmlns:p="http://schemas.microsoft.com/office/2006/metadata/properties" xmlns:ns2="0312f9b2-b44e-4223-9db9-84eee2e3b8f2" targetNamespace="http://schemas.microsoft.com/office/2006/metadata/properties" ma:root="true" ma:fieldsID="43f414b2ac5dfbba7ff99640ec20a1ef" ns2:_="">
    <xsd:import namespace="0312f9b2-b44e-4223-9db9-84eee2e3b8f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312f9b2-b44e-4223-9db9-84eee2e3b8f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0312f9b2-b44e-4223-9db9-84eee2e3b8f2">Presentation</DocumentType>
    <FileFormat xmlns="0312f9b2-b44e-4223-9db9-84eee2e3b8f2">PPTX</FileFormat>
    <StageName xmlns="0312f9b2-b44e-4223-9db9-84eee2e3b8f2" xsi:nil="true"/>
    <Checked_x0020_Out_x0020_To xmlns="0312f9b2-b44e-4223-9db9-84eee2e3b8f2">
      <UserInfo>
        <DisplayName/>
        <AccountId xsi:nil="true"/>
        <AccountType/>
      </UserInfo>
    </Checked_x0020_Out_x0020_To>
    <TitleName xmlns="0312f9b2-b44e-4223-9db9-84eee2e3b8f2">Presentation 1.PPTX</TitleName>
    <DocumentId xmlns="0312f9b2-b44e-4223-9db9-84eee2e3b8f2">Presentation 1.PPTX</DocumentId>
    <IsDeleted xmlns="0312f9b2-b44e-4223-9db9-84eee2e3b8f2">false</IsDeleted>
  </documentManagement>
</p:properties>
</file>

<file path=customXml/itemProps1.xml><?xml version="1.0" encoding="utf-8"?>
<ds:datastoreItem xmlns:ds="http://schemas.openxmlformats.org/officeDocument/2006/customXml" ds:itemID="{F3D3C3AF-8FAB-4B84-8778-DA7B66317835}"/>
</file>

<file path=customXml/itemProps2.xml><?xml version="1.0" encoding="utf-8"?>
<ds:datastoreItem xmlns:ds="http://schemas.openxmlformats.org/officeDocument/2006/customXml" ds:itemID="{5730EA6D-7551-4952-AAD8-B16F3B05C1C2}"/>
</file>

<file path=customXml/itemProps3.xml><?xml version="1.0" encoding="utf-8"?>
<ds:datastoreItem xmlns:ds="http://schemas.openxmlformats.org/officeDocument/2006/customXml" ds:itemID="{CC4E45B1-9AA3-43B4-9942-F0137EF39B8F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186</Words>
  <Application>Microsoft Office PowerPoint</Application>
  <PresentationFormat>On-screen Show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Narendra Sharma</dc:creator>
  <cp:lastModifiedBy>Narendra Sharma</cp:lastModifiedBy>
  <cp:revision>14</cp:revision>
  <dcterms:created xsi:type="dcterms:W3CDTF">2006-08-16T00:00:00Z</dcterms:created>
  <dcterms:modified xsi:type="dcterms:W3CDTF">2018-01-14T08:14:40Z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0x010100BB345C25C7EA3A4AB215BEDE15084701</vt:lpwstr>
  </property>
</Properties>
</file>